
<file path=[Content_Types].xml><?xml version="1.0" encoding="utf-8"?>
<Types xmlns="http://schemas.openxmlformats.org/package/2006/content-types">
  <Default Extension="avi" ContentType="video/x-msvideo"/>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41"/>
  </p:notesMasterIdLst>
  <p:sldIdLst>
    <p:sldId id="256" r:id="rId2"/>
    <p:sldId id="338" r:id="rId3"/>
    <p:sldId id="339" r:id="rId4"/>
    <p:sldId id="308" r:id="rId5"/>
    <p:sldId id="310" r:id="rId6"/>
    <p:sldId id="313" r:id="rId7"/>
    <p:sldId id="340" r:id="rId8"/>
    <p:sldId id="309" r:id="rId9"/>
    <p:sldId id="314" r:id="rId10"/>
    <p:sldId id="333" r:id="rId11"/>
    <p:sldId id="344" r:id="rId12"/>
    <p:sldId id="317" r:id="rId13"/>
    <p:sldId id="345" r:id="rId14"/>
    <p:sldId id="346" r:id="rId15"/>
    <p:sldId id="316" r:id="rId16"/>
    <p:sldId id="343" r:id="rId17"/>
    <p:sldId id="334" r:id="rId18"/>
    <p:sldId id="318" r:id="rId19"/>
    <p:sldId id="347" r:id="rId20"/>
    <p:sldId id="335" r:id="rId21"/>
    <p:sldId id="349" r:id="rId22"/>
    <p:sldId id="321" r:id="rId23"/>
    <p:sldId id="351" r:id="rId24"/>
    <p:sldId id="322" r:id="rId25"/>
    <p:sldId id="361" r:id="rId26"/>
    <p:sldId id="360" r:id="rId27"/>
    <p:sldId id="336" r:id="rId28"/>
    <p:sldId id="324" r:id="rId29"/>
    <p:sldId id="330" r:id="rId30"/>
    <p:sldId id="341" r:id="rId31"/>
    <p:sldId id="342" r:id="rId32"/>
    <p:sldId id="358" r:id="rId33"/>
    <p:sldId id="357" r:id="rId34"/>
    <p:sldId id="356" r:id="rId35"/>
    <p:sldId id="355" r:id="rId36"/>
    <p:sldId id="359" r:id="rId37"/>
    <p:sldId id="325" r:id="rId38"/>
    <p:sldId id="331" r:id="rId39"/>
    <p:sldId id="332" r:id="rId40"/>
  </p:sldIdLst>
  <p:sldSz cx="9144000" cy="5143500" type="screen16x9"/>
  <p:notesSz cx="6858000" cy="9144000"/>
  <p:embeddedFontLst>
    <p:embeddedFont>
      <p:font typeface="Nunito" pitchFamily="2" charset="0"/>
      <p:regular r:id="rId42"/>
      <p:bold r:id="rId43"/>
      <p:italic r:id="rId44"/>
      <p:boldItalic r:id="rId45"/>
    </p:embeddedFont>
    <p:embeddedFont>
      <p:font typeface="Skranji" panose="020B0604020202020204"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FFF"/>
    <a:srgbClr val="EBF6DE"/>
    <a:srgbClr val="FFDCDC"/>
    <a:srgbClr val="B28B28"/>
    <a:srgbClr val="FFC000"/>
    <a:srgbClr val="FFF0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C07701-BF52-477F-A83A-4EF1272387A5}">
  <a:tblStyle styleId="{62C07701-BF52-477F-A83A-4EF1272387A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922" autoAdjust="0"/>
  </p:normalViewPr>
  <p:slideViewPr>
    <p:cSldViewPr snapToGrid="0">
      <p:cViewPr>
        <p:scale>
          <a:sx n="90" d="100"/>
          <a:sy n="90" d="100"/>
        </p:scale>
        <p:origin x="100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Good morning everyone, my name is </a:t>
            </a:r>
            <a:r>
              <a:rPr lang="en-US" dirty="0" err="1"/>
              <a:t>Dicaprio</a:t>
            </a:r>
            <a:r>
              <a:rPr lang="en-US" dirty="0"/>
              <a:t> and this is my FYP. Before I begin, I would like to re-title my FYP into Bezier Curve based Path Planning, for Robot Manipulator, Using Computer Vision. I realized that my original title is a bit confusing after the midterm poster presentation day, but it is a bit too late to change the title in </a:t>
            </a:r>
            <a:r>
              <a:rPr lang="en-US" dirty="0" err="1"/>
              <a:t>Febuary</a:t>
            </a:r>
            <a:r>
              <a:rPr lang="en-US" dirty="0"/>
              <a: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a:extLst>
            <a:ext uri="{FF2B5EF4-FFF2-40B4-BE49-F238E27FC236}">
              <a16:creationId xmlns:a16="http://schemas.microsoft.com/office/drawing/2014/main" id="{41EB96E3-05CA-C0CA-8600-25BCAF218236}"/>
            </a:ext>
          </a:extLst>
        </p:cNvPr>
        <p:cNvGrpSpPr/>
        <p:nvPr/>
      </p:nvGrpSpPr>
      <p:grpSpPr>
        <a:xfrm>
          <a:off x="0" y="0"/>
          <a:ext cx="0" cy="0"/>
          <a:chOff x="0" y="0"/>
          <a:chExt cx="0" cy="0"/>
        </a:xfrm>
      </p:grpSpPr>
      <p:sp>
        <p:nvSpPr>
          <p:cNvPr id="833" name="Google Shape;833;g17dc6e7b1ac_0_329:notes">
            <a:extLst>
              <a:ext uri="{FF2B5EF4-FFF2-40B4-BE49-F238E27FC236}">
                <a16:creationId xmlns:a16="http://schemas.microsoft.com/office/drawing/2014/main" id="{442E9BEC-51E2-CBA6-C393-8FB6750003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7dc6e7b1ac_0_329:notes">
            <a:extLst>
              <a:ext uri="{FF2B5EF4-FFF2-40B4-BE49-F238E27FC236}">
                <a16:creationId xmlns:a16="http://schemas.microsoft.com/office/drawing/2014/main" id="{7CBF4F0D-27A5-9923-704B-89CD112780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first part is the computer vision system.</a:t>
            </a:r>
            <a:endParaRPr dirty="0"/>
          </a:p>
        </p:txBody>
      </p:sp>
    </p:spTree>
    <p:extLst>
      <p:ext uri="{BB962C8B-B14F-4D97-AF65-F5344CB8AC3E}">
        <p14:creationId xmlns:p14="http://schemas.microsoft.com/office/powerpoint/2010/main" val="1566838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a:extLst>
            <a:ext uri="{FF2B5EF4-FFF2-40B4-BE49-F238E27FC236}">
              <a16:creationId xmlns:a16="http://schemas.microsoft.com/office/drawing/2014/main" id="{6F27D74C-97F1-C5F6-BEC4-7EE58EFDA4E2}"/>
            </a:ext>
          </a:extLst>
        </p:cNvPr>
        <p:cNvGrpSpPr/>
        <p:nvPr/>
      </p:nvGrpSpPr>
      <p:grpSpPr>
        <a:xfrm>
          <a:off x="0" y="0"/>
          <a:ext cx="0" cy="0"/>
          <a:chOff x="0" y="0"/>
          <a:chExt cx="0" cy="0"/>
        </a:xfrm>
      </p:grpSpPr>
      <p:sp>
        <p:nvSpPr>
          <p:cNvPr id="928" name="Google Shape;928;g17dc6e7b1ac_0_465:notes">
            <a:extLst>
              <a:ext uri="{FF2B5EF4-FFF2-40B4-BE49-F238E27FC236}">
                <a16:creationId xmlns:a16="http://schemas.microsoft.com/office/drawing/2014/main" id="{F313DAB6-4CE1-F763-6373-AC93A35F7D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17dc6e7b1ac_0_465:notes">
            <a:extLst>
              <a:ext uri="{FF2B5EF4-FFF2-40B4-BE49-F238E27FC236}">
                <a16:creationId xmlns:a16="http://schemas.microsoft.com/office/drawing/2014/main" id="{A12264A1-C405-5525-9C11-1491DE14FC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I mentioned before, the height of the brush is important as it affects the stroke thickness</a:t>
            </a:r>
            <a:endParaRPr dirty="0"/>
          </a:p>
        </p:txBody>
      </p:sp>
    </p:spTree>
    <p:extLst>
      <p:ext uri="{BB962C8B-B14F-4D97-AF65-F5344CB8AC3E}">
        <p14:creationId xmlns:p14="http://schemas.microsoft.com/office/powerpoint/2010/main" val="777600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And I did not fix the brush onto the robotic arm like other similar projects. So, I need to calibrate where the gripper is holding the brush by detecting when/where the brush touches the paper.</a:t>
            </a:r>
          </a:p>
        </p:txBody>
      </p:sp>
    </p:spTree>
    <p:extLst>
      <p:ext uri="{BB962C8B-B14F-4D97-AF65-F5344CB8AC3E}">
        <p14:creationId xmlns:p14="http://schemas.microsoft.com/office/powerpoint/2010/main" val="975317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I added this camera in the middle to see whether the brush touches the paper or not.</a:t>
            </a:r>
          </a:p>
        </p:txBody>
      </p:sp>
    </p:spTree>
    <p:extLst>
      <p:ext uri="{BB962C8B-B14F-4D97-AF65-F5344CB8AC3E}">
        <p14:creationId xmlns:p14="http://schemas.microsoft.com/office/powerpoint/2010/main" val="2370640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a:extLst>
            <a:ext uri="{FF2B5EF4-FFF2-40B4-BE49-F238E27FC236}">
              <a16:creationId xmlns:a16="http://schemas.microsoft.com/office/drawing/2014/main" id="{B6F33153-E44E-CA55-DDA4-8B506CAA8049}"/>
            </a:ext>
          </a:extLst>
        </p:cNvPr>
        <p:cNvGrpSpPr/>
        <p:nvPr/>
      </p:nvGrpSpPr>
      <p:grpSpPr>
        <a:xfrm>
          <a:off x="0" y="0"/>
          <a:ext cx="0" cy="0"/>
          <a:chOff x="0" y="0"/>
          <a:chExt cx="0" cy="0"/>
        </a:xfrm>
      </p:grpSpPr>
      <p:sp>
        <p:nvSpPr>
          <p:cNvPr id="780" name="Google Shape;780;g17dc6e7b1ac_0_272:notes">
            <a:extLst>
              <a:ext uri="{FF2B5EF4-FFF2-40B4-BE49-F238E27FC236}">
                <a16:creationId xmlns:a16="http://schemas.microsoft.com/office/drawing/2014/main" id="{4DBC568D-C14C-729F-19E1-F854F6D4B9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17dc6e7b1ac_0_272:notes">
            <a:extLst>
              <a:ext uri="{FF2B5EF4-FFF2-40B4-BE49-F238E27FC236}">
                <a16:creationId xmlns:a16="http://schemas.microsoft.com/office/drawing/2014/main" id="{932947D6-DAC4-9C5C-F044-9CC5F9659A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these are the images taken with that camera. I </a:t>
            </a:r>
            <a:r>
              <a:rPr lang="en-US" dirty="0" err="1"/>
              <a:t>splited</a:t>
            </a:r>
            <a:r>
              <a:rPr lang="en-US" dirty="0"/>
              <a:t> it into 3 classes: maobi_on_paper where the brush is touching the paper and is bent; maobi_off_paper where the brush is Not touching the paper and is straight; and no_maobi where the brush is outside the view of the camera. I annotated 994 images and augmented these 994 images into 2386 Images for my dataset.</a:t>
            </a:r>
            <a:endParaRPr dirty="0"/>
          </a:p>
        </p:txBody>
      </p:sp>
    </p:spTree>
    <p:extLst>
      <p:ext uri="{BB962C8B-B14F-4D97-AF65-F5344CB8AC3E}">
        <p14:creationId xmlns:p14="http://schemas.microsoft.com/office/powerpoint/2010/main" val="4090458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 trained my CNN Object Classification model on this dataset for 700 epochs and the best validation accuracy is 94.4%.</a:t>
            </a:r>
          </a:p>
        </p:txBody>
      </p:sp>
    </p:spTree>
    <p:extLst>
      <p:ext uri="{BB962C8B-B14F-4D97-AF65-F5344CB8AC3E}">
        <p14:creationId xmlns:p14="http://schemas.microsoft.com/office/powerpoint/2010/main" val="1483095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is the result of the model. I lower the brush until it shows maobi_on_paper. Then, lift it up until it is maobi_off_paper. The height of the robotic arm’s gripper would be my calibrated value.</a:t>
            </a:r>
          </a:p>
        </p:txBody>
      </p:sp>
    </p:spTree>
    <p:extLst>
      <p:ext uri="{BB962C8B-B14F-4D97-AF65-F5344CB8AC3E}">
        <p14:creationId xmlns:p14="http://schemas.microsoft.com/office/powerpoint/2010/main" val="425360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a:extLst>
            <a:ext uri="{FF2B5EF4-FFF2-40B4-BE49-F238E27FC236}">
              <a16:creationId xmlns:a16="http://schemas.microsoft.com/office/drawing/2014/main" id="{9FBA026D-AFC2-6DD0-471B-9ED50C1EEDCE}"/>
            </a:ext>
          </a:extLst>
        </p:cNvPr>
        <p:cNvGrpSpPr/>
        <p:nvPr/>
      </p:nvGrpSpPr>
      <p:grpSpPr>
        <a:xfrm>
          <a:off x="0" y="0"/>
          <a:ext cx="0" cy="0"/>
          <a:chOff x="0" y="0"/>
          <a:chExt cx="0" cy="0"/>
        </a:xfrm>
      </p:grpSpPr>
      <p:sp>
        <p:nvSpPr>
          <p:cNvPr id="833" name="Google Shape;833;g17dc6e7b1ac_0_329:notes">
            <a:extLst>
              <a:ext uri="{FF2B5EF4-FFF2-40B4-BE49-F238E27FC236}">
                <a16:creationId xmlns:a16="http://schemas.microsoft.com/office/drawing/2014/main" id="{38AC04EA-0F9C-511C-44B9-98C832C7B6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7dc6e7b1ac_0_329:notes">
            <a:extLst>
              <a:ext uri="{FF2B5EF4-FFF2-40B4-BE49-F238E27FC236}">
                <a16:creationId xmlns:a16="http://schemas.microsoft.com/office/drawing/2014/main" id="{265B62E2-DA31-318D-D636-11072FB2A3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the next part is the control point generation. </a:t>
            </a:r>
            <a:endParaRPr dirty="0"/>
          </a:p>
        </p:txBody>
      </p:sp>
    </p:spTree>
    <p:extLst>
      <p:ext uri="{BB962C8B-B14F-4D97-AF65-F5344CB8AC3E}">
        <p14:creationId xmlns:p14="http://schemas.microsoft.com/office/powerpoint/2010/main" val="547991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 fetch the 2D control points of the chosen Chinese characters from an open-source dataset called Make Me a Hanzi. It includes the red control points and the white boundary in stroke order.</a:t>
            </a:r>
          </a:p>
        </p:txBody>
      </p:sp>
    </p:spTree>
    <p:extLst>
      <p:ext uri="{BB962C8B-B14F-4D97-AF65-F5344CB8AC3E}">
        <p14:creationId xmlns:p14="http://schemas.microsoft.com/office/powerpoint/2010/main" val="1698946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858EE-7AEF-3CDD-7D4C-24F9802E6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60361-82C6-9C69-94A6-214B0D85467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5486563-6084-A9B3-BE87-C0456154302E}"/>
              </a:ext>
            </a:extLst>
          </p:cNvPr>
          <p:cNvSpPr>
            <a:spLocks noGrp="1"/>
          </p:cNvSpPr>
          <p:nvPr>
            <p:ph type="body" idx="1"/>
          </p:nvPr>
        </p:nvSpPr>
        <p:spPr/>
        <p:txBody>
          <a:bodyPr/>
          <a:lstStyle/>
          <a:p>
            <a:pPr marL="158750" indent="0">
              <a:buNone/>
            </a:pPr>
            <a:r>
              <a:rPr lang="en-US" dirty="0"/>
              <a:t>So, I developed a largest fitting circles algorithm to convert the 2D control points to 3D. From each red control points, I increases the radius of the circle until it touches the boundary of the stroke. The size of these circles represent the stroke thickness, thus we can calculate their corresponding height of the Chinese calligraphy brush, which is the Z coordinates. So, we have 3D control points.</a:t>
            </a:r>
          </a:p>
        </p:txBody>
      </p:sp>
    </p:spTree>
    <p:extLst>
      <p:ext uri="{BB962C8B-B14F-4D97-AF65-F5344CB8AC3E}">
        <p14:creationId xmlns:p14="http://schemas.microsoft.com/office/powerpoint/2010/main" val="2613026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a:extLst>
            <a:ext uri="{FF2B5EF4-FFF2-40B4-BE49-F238E27FC236}">
              <a16:creationId xmlns:a16="http://schemas.microsoft.com/office/drawing/2014/main" id="{950F3CAB-137D-01CD-E44B-04FB823E28D5}"/>
            </a:ext>
          </a:extLst>
        </p:cNvPr>
        <p:cNvGrpSpPr/>
        <p:nvPr/>
      </p:nvGrpSpPr>
      <p:grpSpPr>
        <a:xfrm>
          <a:off x="0" y="0"/>
          <a:ext cx="0" cy="0"/>
          <a:chOff x="0" y="0"/>
          <a:chExt cx="0" cy="0"/>
        </a:xfrm>
      </p:grpSpPr>
      <p:sp>
        <p:nvSpPr>
          <p:cNvPr id="366" name="Google Shape;366;g17c47c4abe0_0_16:notes">
            <a:extLst>
              <a:ext uri="{FF2B5EF4-FFF2-40B4-BE49-F238E27FC236}">
                <a16:creationId xmlns:a16="http://schemas.microsoft.com/office/drawing/2014/main" id="{AC2ED655-4D18-E2A8-692E-7E72FCCDD0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7c47c4abe0_0_16:notes">
            <a:extLst>
              <a:ext uri="{FF2B5EF4-FFF2-40B4-BE49-F238E27FC236}">
                <a16:creationId xmlns:a16="http://schemas.microsoft.com/office/drawing/2014/main" id="{79005893-E7BA-DF34-C2AB-D55D430D8C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(Skip)</a:t>
            </a:r>
            <a:endParaRPr dirty="0"/>
          </a:p>
        </p:txBody>
      </p:sp>
    </p:spTree>
    <p:extLst>
      <p:ext uri="{BB962C8B-B14F-4D97-AF65-F5344CB8AC3E}">
        <p14:creationId xmlns:p14="http://schemas.microsoft.com/office/powerpoint/2010/main" val="1368740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a:extLst>
            <a:ext uri="{FF2B5EF4-FFF2-40B4-BE49-F238E27FC236}">
              <a16:creationId xmlns:a16="http://schemas.microsoft.com/office/drawing/2014/main" id="{7AFA7A1F-8DA0-895E-3870-112CEF98EA31}"/>
            </a:ext>
          </a:extLst>
        </p:cNvPr>
        <p:cNvGrpSpPr/>
        <p:nvPr/>
      </p:nvGrpSpPr>
      <p:grpSpPr>
        <a:xfrm>
          <a:off x="0" y="0"/>
          <a:ext cx="0" cy="0"/>
          <a:chOff x="0" y="0"/>
          <a:chExt cx="0" cy="0"/>
        </a:xfrm>
      </p:grpSpPr>
      <p:sp>
        <p:nvSpPr>
          <p:cNvPr id="833" name="Google Shape;833;g17dc6e7b1ac_0_329:notes">
            <a:extLst>
              <a:ext uri="{FF2B5EF4-FFF2-40B4-BE49-F238E27FC236}">
                <a16:creationId xmlns:a16="http://schemas.microsoft.com/office/drawing/2014/main" id="{76AACBDB-4441-E67C-F90E-146540F58D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7dc6e7b1ac_0_329:notes">
            <a:extLst>
              <a:ext uri="{FF2B5EF4-FFF2-40B4-BE49-F238E27FC236}">
                <a16:creationId xmlns:a16="http://schemas.microsoft.com/office/drawing/2014/main" id="{19338EC4-E997-0EE9-8873-A1F5861541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After we have the control points, we connect them into trajectories.</a:t>
            </a:r>
            <a:endParaRPr dirty="0"/>
          </a:p>
        </p:txBody>
      </p:sp>
    </p:spTree>
    <p:extLst>
      <p:ext uri="{BB962C8B-B14F-4D97-AF65-F5344CB8AC3E}">
        <p14:creationId xmlns:p14="http://schemas.microsoft.com/office/powerpoint/2010/main" val="3436432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a:extLst>
            <a:ext uri="{FF2B5EF4-FFF2-40B4-BE49-F238E27FC236}">
              <a16:creationId xmlns:a16="http://schemas.microsoft.com/office/drawing/2014/main" id="{70C92573-17E8-8D84-4E53-F65B1BE9A26C}"/>
            </a:ext>
          </a:extLst>
        </p:cNvPr>
        <p:cNvGrpSpPr/>
        <p:nvPr/>
      </p:nvGrpSpPr>
      <p:grpSpPr>
        <a:xfrm>
          <a:off x="0" y="0"/>
          <a:ext cx="0" cy="0"/>
          <a:chOff x="0" y="0"/>
          <a:chExt cx="0" cy="0"/>
        </a:xfrm>
      </p:grpSpPr>
      <p:sp>
        <p:nvSpPr>
          <p:cNvPr id="402" name="Google Shape;402;g17c47c4abe0_0_110:notes">
            <a:extLst>
              <a:ext uri="{FF2B5EF4-FFF2-40B4-BE49-F238E27FC236}">
                <a16:creationId xmlns:a16="http://schemas.microsoft.com/office/drawing/2014/main" id="{E64F8342-7F25-F049-1B09-8C5F9998EC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7c47c4abe0_0_110:notes">
            <a:extLst>
              <a:ext uri="{FF2B5EF4-FFF2-40B4-BE49-F238E27FC236}">
                <a16:creationId xmlns:a16="http://schemas.microsoft.com/office/drawing/2014/main" id="{893FFD91-B445-0BF4-1358-A057B894D0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a:t>
            </a:r>
            <a:r>
              <a:rPr lang="en-US" altLang="zh-CN" dirty="0"/>
              <a:t>uses Hermite curve, which is a variant of Bezier curve, to connect 2 control points together. As there are more than 2 control points in a stroke, I tried to use Catmull-Rom Spline to calculate the control velocities v0 and v1 of the Hermite curve to connect multiple Hermite curves together.</a:t>
            </a:r>
            <a:endParaRPr dirty="0"/>
          </a:p>
        </p:txBody>
      </p:sp>
    </p:spTree>
    <p:extLst>
      <p:ext uri="{BB962C8B-B14F-4D97-AF65-F5344CB8AC3E}">
        <p14:creationId xmlns:p14="http://schemas.microsoft.com/office/powerpoint/2010/main" val="2350180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However, Catmull-Rom Spline creates these strange </a:t>
            </a:r>
            <a:r>
              <a:rPr lang="en-US" altLang="zh-CN" dirty="0"/>
              <a:t>backward movement as the control points are not uniformly spaced.</a:t>
            </a:r>
            <a:endParaRPr lang="en-US" dirty="0"/>
          </a:p>
        </p:txBody>
      </p:sp>
    </p:spTree>
    <p:extLst>
      <p:ext uri="{BB962C8B-B14F-4D97-AF65-F5344CB8AC3E}">
        <p14:creationId xmlns:p14="http://schemas.microsoft.com/office/powerpoint/2010/main" val="651492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I modified the Catmull-Rom spline by limiting the magnitude of the control velocities to the distance to the closest control points. This prevents those backward movement and this is the result.</a:t>
            </a:r>
          </a:p>
        </p:txBody>
      </p:sp>
    </p:spTree>
    <p:extLst>
      <p:ext uri="{BB962C8B-B14F-4D97-AF65-F5344CB8AC3E}">
        <p14:creationId xmlns:p14="http://schemas.microsoft.com/office/powerpoint/2010/main" val="3138401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After connecting the control points within a stroke, I added these red connecting Hermite curves to control it to lift up the brush and go to the next stroke. Originally, I uses this Hermite curve that directly goes up and down to connect them. However, the sudden change of direction from going horizontally along the paper to vertically up is not smooth. Therefore, I modified the starting velocity vector into this horizontal along the previous movement direction to make it smoothly lift up the brush with G1 continuity.</a:t>
            </a:r>
          </a:p>
        </p:txBody>
      </p:sp>
    </p:spTree>
    <p:extLst>
      <p:ext uri="{BB962C8B-B14F-4D97-AF65-F5344CB8AC3E}">
        <p14:creationId xmlns:p14="http://schemas.microsoft.com/office/powerpoint/2010/main" val="702975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DE2D7-C4F0-6082-CB71-F7DAFD36B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FB152-1212-4EA9-F3C0-59B0B787447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6ADE3A-93D6-DB23-E8F2-97625200BECC}"/>
              </a:ext>
            </a:extLst>
          </p:cNvPr>
          <p:cNvSpPr>
            <a:spLocks noGrp="1"/>
          </p:cNvSpPr>
          <p:nvPr>
            <p:ph type="body" idx="1"/>
          </p:nvPr>
        </p:nvSpPr>
        <p:spPr/>
        <p:txBody>
          <a:bodyPr/>
          <a:lstStyle/>
          <a:p>
            <a:pPr marL="158750" indent="0">
              <a:buNone/>
            </a:pPr>
            <a:r>
              <a:rPr lang="en-US" dirty="0"/>
              <a:t>After some testing, I found that the reason why it can’t write complex strokes clearly is because there is an error distance between the brush body and the brush tip. This cause it to move diagonally when it needs to move in a L shape. I thought of a way to correct this error AFTER I submitted my final report so this is not included in the report.</a:t>
            </a:r>
          </a:p>
        </p:txBody>
      </p:sp>
    </p:spTree>
    <p:extLst>
      <p:ext uri="{BB962C8B-B14F-4D97-AF65-F5344CB8AC3E}">
        <p14:creationId xmlns:p14="http://schemas.microsoft.com/office/powerpoint/2010/main" val="2440975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06806-C950-991A-30FB-3C5ECE7E7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CF727-7CE5-641F-DE6C-2533AE6D58F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F15F901-A858-CE00-7D63-D1A2EA95EB5F}"/>
              </a:ext>
            </a:extLst>
          </p:cNvPr>
          <p:cNvSpPr>
            <a:spLocks noGrp="1"/>
          </p:cNvSpPr>
          <p:nvPr>
            <p:ph type="body" idx="1"/>
          </p:nvPr>
        </p:nvSpPr>
        <p:spPr/>
        <p:txBody>
          <a:bodyPr/>
          <a:lstStyle/>
          <a:p>
            <a:pPr marL="158750" indent="0">
              <a:buNone/>
            </a:pPr>
            <a:r>
              <a:rPr lang="en-US" dirty="0"/>
              <a:t>So, I shift the original control points in the direction from previous point to current point. So, if it is a straight line, the shifted position is still on the line. But if the line is in L-shaped, it would go a little bit outward to compensate the error.</a:t>
            </a:r>
          </a:p>
        </p:txBody>
      </p:sp>
    </p:spTree>
    <p:extLst>
      <p:ext uri="{BB962C8B-B14F-4D97-AF65-F5344CB8AC3E}">
        <p14:creationId xmlns:p14="http://schemas.microsoft.com/office/powerpoint/2010/main" val="3303053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a:extLst>
            <a:ext uri="{FF2B5EF4-FFF2-40B4-BE49-F238E27FC236}">
              <a16:creationId xmlns:a16="http://schemas.microsoft.com/office/drawing/2014/main" id="{7A50F92C-B6FA-05A0-AE80-2A26A768DDA9}"/>
            </a:ext>
          </a:extLst>
        </p:cNvPr>
        <p:cNvGrpSpPr/>
        <p:nvPr/>
      </p:nvGrpSpPr>
      <p:grpSpPr>
        <a:xfrm>
          <a:off x="0" y="0"/>
          <a:ext cx="0" cy="0"/>
          <a:chOff x="0" y="0"/>
          <a:chExt cx="0" cy="0"/>
        </a:xfrm>
      </p:grpSpPr>
      <p:sp>
        <p:nvSpPr>
          <p:cNvPr id="833" name="Google Shape;833;g17dc6e7b1ac_0_329:notes">
            <a:extLst>
              <a:ext uri="{FF2B5EF4-FFF2-40B4-BE49-F238E27FC236}">
                <a16:creationId xmlns:a16="http://schemas.microsoft.com/office/drawing/2014/main" id="{A9938EA9-2D49-CA3D-BF67-90104189FD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7dc6e7b1ac_0_329:notes">
            <a:extLst>
              <a:ext uri="{FF2B5EF4-FFF2-40B4-BE49-F238E27FC236}">
                <a16:creationId xmlns:a16="http://schemas.microsoft.com/office/drawing/2014/main" id="{90F2C873-905E-749E-17D5-9F141023B3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Finally, it’s robot manipulation part.</a:t>
            </a:r>
            <a:endParaRPr dirty="0"/>
          </a:p>
        </p:txBody>
      </p:sp>
    </p:spTree>
    <p:extLst>
      <p:ext uri="{BB962C8B-B14F-4D97-AF65-F5344CB8AC3E}">
        <p14:creationId xmlns:p14="http://schemas.microsoft.com/office/powerpoint/2010/main" val="2723131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 created a simple UI to control the movement of the robotic arm. Users can choose which </a:t>
            </a:r>
            <a:r>
              <a:rPr lang="en-US" dirty="0" err="1"/>
              <a:t>fai</a:t>
            </a:r>
            <a:r>
              <a:rPr lang="en-US" dirty="0"/>
              <a:t> </a:t>
            </a:r>
            <a:r>
              <a:rPr lang="en-US" dirty="0" err="1"/>
              <a:t>chun</a:t>
            </a:r>
            <a:r>
              <a:rPr lang="en-US" dirty="0"/>
              <a:t> they want to write. They can also input their own custom characters.</a:t>
            </a:r>
          </a:p>
        </p:txBody>
      </p:sp>
    </p:spTree>
    <p:extLst>
      <p:ext uri="{BB962C8B-B14F-4D97-AF65-F5344CB8AC3E}">
        <p14:creationId xmlns:p14="http://schemas.microsoft.com/office/powerpoint/2010/main" val="2021348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a:t>
            </a:r>
            <a:r>
              <a:rPr lang="en-US" altLang="zh-CN" dirty="0"/>
              <a:t>fter I submitted the Final Report, I added a new LLM Feature by calling the API of HKUST ChatGPT-4o. Users can input a topic or a festival into the prompt and ChatGPT can help you think and input some relevant Fai Chun for the robotic arm to write.</a:t>
            </a:r>
            <a:endParaRPr lang="en-US" dirty="0"/>
          </a:p>
        </p:txBody>
      </p:sp>
    </p:spTree>
    <p:extLst>
      <p:ext uri="{BB962C8B-B14F-4D97-AF65-F5344CB8AC3E}">
        <p14:creationId xmlns:p14="http://schemas.microsoft.com/office/powerpoint/2010/main" val="2023678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3B6A6D44-5CA4-26C9-0670-8AB7569977DE}"/>
            </a:ext>
          </a:extLst>
        </p:cNvPr>
        <p:cNvGrpSpPr/>
        <p:nvPr/>
      </p:nvGrpSpPr>
      <p:grpSpPr>
        <a:xfrm>
          <a:off x="0" y="0"/>
          <a:ext cx="0" cy="0"/>
          <a:chOff x="0" y="0"/>
          <a:chExt cx="0" cy="0"/>
        </a:xfrm>
      </p:grpSpPr>
      <p:sp>
        <p:nvSpPr>
          <p:cNvPr id="453" name="Google Shape;453;g17dc6e7b1ac_0_385:notes">
            <a:extLst>
              <a:ext uri="{FF2B5EF4-FFF2-40B4-BE49-F238E27FC236}">
                <a16:creationId xmlns:a16="http://schemas.microsoft.com/office/drawing/2014/main" id="{539783CC-A8CB-9E0F-786D-B20A04F1D7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7dc6e7b1ac_0_385:notes">
            <a:extLst>
              <a:ext uri="{FF2B5EF4-FFF2-40B4-BE49-F238E27FC236}">
                <a16:creationId xmlns:a16="http://schemas.microsoft.com/office/drawing/2014/main" id="{2430B912-9BDA-D189-DE75-EDAFC26719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(Skip)</a:t>
            </a:r>
            <a:endParaRPr dirty="0"/>
          </a:p>
        </p:txBody>
      </p:sp>
    </p:spTree>
    <p:extLst>
      <p:ext uri="{BB962C8B-B14F-4D97-AF65-F5344CB8AC3E}">
        <p14:creationId xmlns:p14="http://schemas.microsoft.com/office/powerpoint/2010/main" val="2672841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E220EAB0-EF2C-9322-E5E6-14DBCE53F5B8}"/>
            </a:ext>
          </a:extLst>
        </p:cNvPr>
        <p:cNvGrpSpPr/>
        <p:nvPr/>
      </p:nvGrpSpPr>
      <p:grpSpPr>
        <a:xfrm>
          <a:off x="0" y="0"/>
          <a:ext cx="0" cy="0"/>
          <a:chOff x="0" y="0"/>
          <a:chExt cx="0" cy="0"/>
        </a:xfrm>
      </p:grpSpPr>
      <p:sp>
        <p:nvSpPr>
          <p:cNvPr id="453" name="Google Shape;453;g17dc6e7b1ac_0_385:notes">
            <a:extLst>
              <a:ext uri="{FF2B5EF4-FFF2-40B4-BE49-F238E27FC236}">
                <a16:creationId xmlns:a16="http://schemas.microsoft.com/office/drawing/2014/main" id="{601D37FE-EBE1-9BC2-4DF6-9789D2FC05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7dc6e7b1ac_0_385:notes">
            <a:extLst>
              <a:ext uri="{FF2B5EF4-FFF2-40B4-BE49-F238E27FC236}">
                <a16:creationId xmlns:a16="http://schemas.microsoft.com/office/drawing/2014/main" id="{F10517CA-0F2C-BE63-FF4E-0F15100468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My last objective statement is to evaluate the performance boost of this Bezier curve path planning when compare to traditional methods.</a:t>
            </a:r>
            <a:endParaRPr dirty="0"/>
          </a:p>
        </p:txBody>
      </p:sp>
    </p:spTree>
    <p:extLst>
      <p:ext uri="{BB962C8B-B14F-4D97-AF65-F5344CB8AC3E}">
        <p14:creationId xmlns:p14="http://schemas.microsoft.com/office/powerpoint/2010/main" val="1311467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9895106A-F464-FC30-3D23-F6BB8A4CFBC9}"/>
            </a:ext>
          </a:extLst>
        </p:cNvPr>
        <p:cNvGrpSpPr/>
        <p:nvPr/>
      </p:nvGrpSpPr>
      <p:grpSpPr>
        <a:xfrm>
          <a:off x="0" y="0"/>
          <a:ext cx="0" cy="0"/>
          <a:chOff x="0" y="0"/>
          <a:chExt cx="0" cy="0"/>
        </a:xfrm>
      </p:grpSpPr>
      <p:sp>
        <p:nvSpPr>
          <p:cNvPr id="417" name="Google Shape;417;g17dc6e7b1ac_0_12:notes">
            <a:extLst>
              <a:ext uri="{FF2B5EF4-FFF2-40B4-BE49-F238E27FC236}">
                <a16:creationId xmlns:a16="http://schemas.microsoft.com/office/drawing/2014/main" id="{FB4C7A56-30A0-64A2-306A-7854571EDC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7dc6e7b1ac_0_12:notes">
            <a:extLst>
              <a:ext uri="{FF2B5EF4-FFF2-40B4-BE49-F238E27FC236}">
                <a16:creationId xmlns:a16="http://schemas.microsoft.com/office/drawing/2014/main" id="{4C68D28A-7DDB-1112-413D-F98EA69DC7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I developed 3 different algorithms to compare their </a:t>
            </a:r>
            <a:r>
              <a:rPr lang="en-US" dirty="0" err="1"/>
              <a:t>performace</a:t>
            </a:r>
            <a:r>
              <a:rPr lang="en-US" dirty="0"/>
              <a:t>, which are the straight line benchmark algorithm that connects everything with straight line, the 2D Bezier Spline Algorithm which is a algorithm before I think of the largest fitting circle and the final 3D Bezier spline algorithm.</a:t>
            </a:r>
            <a:endParaRPr dirty="0"/>
          </a:p>
        </p:txBody>
      </p:sp>
    </p:spTree>
    <p:extLst>
      <p:ext uri="{BB962C8B-B14F-4D97-AF65-F5344CB8AC3E}">
        <p14:creationId xmlns:p14="http://schemas.microsoft.com/office/powerpoint/2010/main" val="3288435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8139AC54-AE1C-BDA4-D303-19032C6FC558}"/>
            </a:ext>
          </a:extLst>
        </p:cNvPr>
        <p:cNvGrpSpPr/>
        <p:nvPr/>
      </p:nvGrpSpPr>
      <p:grpSpPr>
        <a:xfrm>
          <a:off x="0" y="0"/>
          <a:ext cx="0" cy="0"/>
          <a:chOff x="0" y="0"/>
          <a:chExt cx="0" cy="0"/>
        </a:xfrm>
      </p:grpSpPr>
      <p:sp>
        <p:nvSpPr>
          <p:cNvPr id="616" name="Google Shape;616;g17dc6e7b1ac_0_401:notes">
            <a:extLst>
              <a:ext uri="{FF2B5EF4-FFF2-40B4-BE49-F238E27FC236}">
                <a16:creationId xmlns:a16="http://schemas.microsoft.com/office/drawing/2014/main" id="{6282C137-1BB5-3976-C4F4-3B17BA2A18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7dc6e7b1ac_0_401:notes">
            <a:extLst>
              <a:ext uri="{FF2B5EF4-FFF2-40B4-BE49-F238E27FC236}">
                <a16:creationId xmlns:a16="http://schemas.microsoft.com/office/drawing/2014/main" id="{E4DF5120-3F5E-4A44-149F-43D5C5ED66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Straight line algorithm directly uses the fetched control points and connect them with straight line. This can act as a benchmark to evaluate other algorithms.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509969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7570C5CB-8DFB-6978-4825-8B2DC6D5EE4D}"/>
            </a:ext>
          </a:extLst>
        </p:cNvPr>
        <p:cNvGrpSpPr/>
        <p:nvPr/>
      </p:nvGrpSpPr>
      <p:grpSpPr>
        <a:xfrm>
          <a:off x="0" y="0"/>
          <a:ext cx="0" cy="0"/>
          <a:chOff x="0" y="0"/>
          <a:chExt cx="0" cy="0"/>
        </a:xfrm>
      </p:grpSpPr>
      <p:sp>
        <p:nvSpPr>
          <p:cNvPr id="616" name="Google Shape;616;g17dc6e7b1ac_0_401:notes">
            <a:extLst>
              <a:ext uri="{FF2B5EF4-FFF2-40B4-BE49-F238E27FC236}">
                <a16:creationId xmlns:a16="http://schemas.microsoft.com/office/drawing/2014/main" id="{AE519D02-1448-B717-0684-4B673EF693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7dc6e7b1ac_0_401:notes">
            <a:extLst>
              <a:ext uri="{FF2B5EF4-FFF2-40B4-BE49-F238E27FC236}">
                <a16:creationId xmlns:a16="http://schemas.microsoft.com/office/drawing/2014/main" id="{6BC5FECC-2F95-9EF6-7B98-F480B3A331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2D Bezier Spline algorithm add a fixed height for the control points. So, the result has relatively uniform thickness.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66677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9AE601CA-351C-2392-E111-FE7A0FA10A12}"/>
            </a:ext>
          </a:extLst>
        </p:cNvPr>
        <p:cNvGrpSpPr/>
        <p:nvPr/>
      </p:nvGrpSpPr>
      <p:grpSpPr>
        <a:xfrm>
          <a:off x="0" y="0"/>
          <a:ext cx="0" cy="0"/>
          <a:chOff x="0" y="0"/>
          <a:chExt cx="0" cy="0"/>
        </a:xfrm>
      </p:grpSpPr>
      <p:sp>
        <p:nvSpPr>
          <p:cNvPr id="616" name="Google Shape;616;g17dc6e7b1ac_0_401:notes">
            <a:extLst>
              <a:ext uri="{FF2B5EF4-FFF2-40B4-BE49-F238E27FC236}">
                <a16:creationId xmlns:a16="http://schemas.microsoft.com/office/drawing/2014/main" id="{38709736-EF69-F9BD-E477-CA7F760959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7dc6e7b1ac_0_401:notes">
            <a:extLst>
              <a:ext uri="{FF2B5EF4-FFF2-40B4-BE49-F238E27FC236}">
                <a16:creationId xmlns:a16="http://schemas.microsoft.com/office/drawing/2014/main" id="{2860832E-ED04-8218-D518-6382FA5340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final 3D Spline Algorithm has varying height, which creates varying brush thickness in the written words.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68537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a:extLst>
            <a:ext uri="{FF2B5EF4-FFF2-40B4-BE49-F238E27FC236}">
              <a16:creationId xmlns:a16="http://schemas.microsoft.com/office/drawing/2014/main" id="{7CB31F6F-F617-2108-7BF1-B3178B687DB6}"/>
            </a:ext>
          </a:extLst>
        </p:cNvPr>
        <p:cNvGrpSpPr/>
        <p:nvPr/>
      </p:nvGrpSpPr>
      <p:grpSpPr>
        <a:xfrm>
          <a:off x="0" y="0"/>
          <a:ext cx="0" cy="0"/>
          <a:chOff x="0" y="0"/>
          <a:chExt cx="0" cy="0"/>
        </a:xfrm>
      </p:grpSpPr>
      <p:sp>
        <p:nvSpPr>
          <p:cNvPr id="786" name="Google Shape;786;g17dc6e7b1ac_0_422:notes">
            <a:extLst>
              <a:ext uri="{FF2B5EF4-FFF2-40B4-BE49-F238E27FC236}">
                <a16:creationId xmlns:a16="http://schemas.microsoft.com/office/drawing/2014/main" id="{2E2A1167-E97C-338A-3CD6-58BCEE2FA8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17dc6e7b1ac_0_422:notes">
            <a:extLst>
              <a:ext uri="{FF2B5EF4-FFF2-40B4-BE49-F238E27FC236}">
                <a16:creationId xmlns:a16="http://schemas.microsoft.com/office/drawing/2014/main" id="{B143261B-D126-D0D1-805B-E3C7AD712D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tested all 3 algorithms on many different characters and Fai Chuns and I recorded their time. The 2D Spline Algorithm is 44.53% faster than Straight Line Benchmark and 3D Spline is 41.66% faster</a:t>
            </a:r>
            <a:endParaRPr dirty="0"/>
          </a:p>
        </p:txBody>
      </p:sp>
    </p:spTree>
    <p:extLst>
      <p:ext uri="{BB962C8B-B14F-4D97-AF65-F5344CB8AC3E}">
        <p14:creationId xmlns:p14="http://schemas.microsoft.com/office/powerpoint/2010/main" val="1137418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A48D2028-9DBF-44AE-3AC8-233754A954C9}"/>
            </a:ext>
          </a:extLst>
        </p:cNvPr>
        <p:cNvGrpSpPr/>
        <p:nvPr/>
      </p:nvGrpSpPr>
      <p:grpSpPr>
        <a:xfrm>
          <a:off x="0" y="0"/>
          <a:ext cx="0" cy="0"/>
          <a:chOff x="0" y="0"/>
          <a:chExt cx="0" cy="0"/>
        </a:xfrm>
      </p:grpSpPr>
      <p:sp>
        <p:nvSpPr>
          <p:cNvPr id="453" name="Google Shape;453;g17dc6e7b1ac_0_385:notes">
            <a:extLst>
              <a:ext uri="{FF2B5EF4-FFF2-40B4-BE49-F238E27FC236}">
                <a16:creationId xmlns:a16="http://schemas.microsoft.com/office/drawing/2014/main" id="{147D29F8-1C38-E08D-BD06-68BC8E3FDB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7dc6e7b1ac_0_385:notes">
            <a:extLst>
              <a:ext uri="{FF2B5EF4-FFF2-40B4-BE49-F238E27FC236}">
                <a16:creationId xmlns:a16="http://schemas.microsoft.com/office/drawing/2014/main" id="{3075BBCD-6EC1-2A4C-C0D7-A51AC4140E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My last objective statement is to evaluate the performance boost of this Bezier curve path planning when compare to traditional methods.</a:t>
            </a:r>
            <a:endParaRPr dirty="0"/>
          </a:p>
        </p:txBody>
      </p:sp>
    </p:spTree>
    <p:extLst>
      <p:ext uri="{BB962C8B-B14F-4D97-AF65-F5344CB8AC3E}">
        <p14:creationId xmlns:p14="http://schemas.microsoft.com/office/powerpoint/2010/main" val="1884539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is a Demo in FYP Industry Day.</a:t>
            </a:r>
          </a:p>
        </p:txBody>
      </p:sp>
    </p:spTree>
    <p:extLst>
      <p:ext uri="{BB962C8B-B14F-4D97-AF65-F5344CB8AC3E}">
        <p14:creationId xmlns:p14="http://schemas.microsoft.com/office/powerpoint/2010/main" val="15039405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a:extLst>
            <a:ext uri="{FF2B5EF4-FFF2-40B4-BE49-F238E27FC236}">
              <a16:creationId xmlns:a16="http://schemas.microsoft.com/office/drawing/2014/main" id="{BB569D8F-0764-8C3B-00E5-9A4AD252C225}"/>
            </a:ext>
          </a:extLst>
        </p:cNvPr>
        <p:cNvGrpSpPr/>
        <p:nvPr/>
      </p:nvGrpSpPr>
      <p:grpSpPr>
        <a:xfrm>
          <a:off x="0" y="0"/>
          <a:ext cx="0" cy="0"/>
          <a:chOff x="0" y="0"/>
          <a:chExt cx="0" cy="0"/>
        </a:xfrm>
      </p:grpSpPr>
      <p:sp>
        <p:nvSpPr>
          <p:cNvPr id="936" name="Google Shape;936;g17dc6e7b1ac_0_373:notes">
            <a:extLst>
              <a:ext uri="{FF2B5EF4-FFF2-40B4-BE49-F238E27FC236}">
                <a16:creationId xmlns:a16="http://schemas.microsoft.com/office/drawing/2014/main" id="{CD479FA0-0B76-28E9-0EB2-25F4035E3E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17dc6e7b1ac_0_373:notes">
            <a:extLst>
              <a:ext uri="{FF2B5EF4-FFF2-40B4-BE49-F238E27FC236}">
                <a16:creationId xmlns:a16="http://schemas.microsoft.com/office/drawing/2014/main" id="{8995B1A5-C7FA-8EDE-C2BE-7D882A5FDA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this is a timelapse of my FYP Industry day.</a:t>
            </a:r>
            <a:endParaRPr dirty="0"/>
          </a:p>
        </p:txBody>
      </p:sp>
    </p:spTree>
    <p:extLst>
      <p:ext uri="{BB962C8B-B14F-4D97-AF65-F5344CB8AC3E}">
        <p14:creationId xmlns:p14="http://schemas.microsoft.com/office/powerpoint/2010/main" val="3749331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a:extLst>
            <a:ext uri="{FF2B5EF4-FFF2-40B4-BE49-F238E27FC236}">
              <a16:creationId xmlns:a16="http://schemas.microsoft.com/office/drawing/2014/main" id="{26B2B2E8-0C2D-0F95-B682-A3F6E2733FB9}"/>
            </a:ext>
          </a:extLst>
        </p:cNvPr>
        <p:cNvGrpSpPr/>
        <p:nvPr/>
      </p:nvGrpSpPr>
      <p:grpSpPr>
        <a:xfrm>
          <a:off x="0" y="0"/>
          <a:ext cx="0" cy="0"/>
          <a:chOff x="0" y="0"/>
          <a:chExt cx="0" cy="0"/>
        </a:xfrm>
      </p:grpSpPr>
      <p:sp>
        <p:nvSpPr>
          <p:cNvPr id="676" name="Google Shape;676;g17dc6e7b1ac_0_407:notes">
            <a:extLst>
              <a:ext uri="{FF2B5EF4-FFF2-40B4-BE49-F238E27FC236}">
                <a16:creationId xmlns:a16="http://schemas.microsoft.com/office/drawing/2014/main" id="{F7F08923-3851-0678-89EA-0A072FC79D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17dc6e7b1ac_0_407:notes">
            <a:extLst>
              <a:ext uri="{FF2B5EF4-FFF2-40B4-BE49-F238E27FC236}">
                <a16:creationId xmlns:a16="http://schemas.microsoft.com/office/drawing/2014/main" id="{89344503-AD0E-C613-F58B-183533403A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8783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a:extLst>
            <a:ext uri="{FF2B5EF4-FFF2-40B4-BE49-F238E27FC236}">
              <a16:creationId xmlns:a16="http://schemas.microsoft.com/office/drawing/2014/main" id="{07B30F8B-F207-DED4-5ECE-D8D730DF54FF}"/>
            </a:ext>
          </a:extLst>
        </p:cNvPr>
        <p:cNvGrpSpPr/>
        <p:nvPr/>
      </p:nvGrpSpPr>
      <p:grpSpPr>
        <a:xfrm>
          <a:off x="0" y="0"/>
          <a:ext cx="0" cy="0"/>
          <a:chOff x="0" y="0"/>
          <a:chExt cx="0" cy="0"/>
        </a:xfrm>
      </p:grpSpPr>
      <p:sp>
        <p:nvSpPr>
          <p:cNvPr id="797" name="Google Shape;797;g183ef1be5bc_0_275:notes">
            <a:extLst>
              <a:ext uri="{FF2B5EF4-FFF2-40B4-BE49-F238E27FC236}">
                <a16:creationId xmlns:a16="http://schemas.microsoft.com/office/drawing/2014/main" id="{51E37A7D-81DA-B187-22AC-B5908877C1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183ef1be5bc_0_275:notes">
            <a:extLst>
              <a:ext uri="{FF2B5EF4-FFF2-40B4-BE49-F238E27FC236}">
                <a16:creationId xmlns:a16="http://schemas.microsoft.com/office/drawing/2014/main" id="{0BB9C519-CAB6-E63A-724A-2C68667605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the main objective of my FYP is to combine Computer Vision Machine Learning Model, Bezier Curve Path </a:t>
            </a:r>
            <a:r>
              <a:rPr lang="en-US" dirty="0" err="1"/>
              <a:t>Plannnig</a:t>
            </a:r>
            <a:r>
              <a:rPr lang="en-US" dirty="0"/>
              <a:t>, and Robotic Arm into a real life application of a Chinese Calligraphy Robot. As no one has combined all 3 elements together before.</a:t>
            </a:r>
            <a:endParaRPr dirty="0"/>
          </a:p>
        </p:txBody>
      </p:sp>
    </p:spTree>
    <p:extLst>
      <p:ext uri="{BB962C8B-B14F-4D97-AF65-F5344CB8AC3E}">
        <p14:creationId xmlns:p14="http://schemas.microsoft.com/office/powerpoint/2010/main" val="400211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a:extLst>
            <a:ext uri="{FF2B5EF4-FFF2-40B4-BE49-F238E27FC236}">
              <a16:creationId xmlns:a16="http://schemas.microsoft.com/office/drawing/2014/main" id="{7AC5B8FD-FDA6-0239-DBA6-5A5CB5E1CC19}"/>
            </a:ext>
          </a:extLst>
        </p:cNvPr>
        <p:cNvGrpSpPr/>
        <p:nvPr/>
      </p:nvGrpSpPr>
      <p:grpSpPr>
        <a:xfrm>
          <a:off x="0" y="0"/>
          <a:ext cx="0" cy="0"/>
          <a:chOff x="0" y="0"/>
          <a:chExt cx="0" cy="0"/>
        </a:xfrm>
      </p:grpSpPr>
      <p:sp>
        <p:nvSpPr>
          <p:cNvPr id="722" name="Google Shape;722;g17dc6e7b1ac_0_412:notes">
            <a:extLst>
              <a:ext uri="{FF2B5EF4-FFF2-40B4-BE49-F238E27FC236}">
                <a16:creationId xmlns:a16="http://schemas.microsoft.com/office/drawing/2014/main" id="{F22F6AA7-4DCF-2CBF-1A8C-60DBE7F7A7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17dc6e7b1ac_0_412:notes">
            <a:extLst>
              <a:ext uri="{FF2B5EF4-FFF2-40B4-BE49-F238E27FC236}">
                <a16:creationId xmlns:a16="http://schemas.microsoft.com/office/drawing/2014/main" id="{A787902B-6A44-1C81-031E-DA37795ED0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might ask, Why Chinese Calligraphy?</a:t>
            </a:r>
            <a:endParaRPr dirty="0"/>
          </a:p>
        </p:txBody>
      </p:sp>
    </p:spTree>
    <p:extLst>
      <p:ext uri="{BB962C8B-B14F-4D97-AF65-F5344CB8AC3E}">
        <p14:creationId xmlns:p14="http://schemas.microsoft.com/office/powerpoint/2010/main" val="268019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a:extLst>
            <a:ext uri="{FF2B5EF4-FFF2-40B4-BE49-F238E27FC236}">
              <a16:creationId xmlns:a16="http://schemas.microsoft.com/office/drawing/2014/main" id="{58846125-5303-195F-7F86-A04028639490}"/>
            </a:ext>
          </a:extLst>
        </p:cNvPr>
        <p:cNvGrpSpPr/>
        <p:nvPr/>
      </p:nvGrpSpPr>
      <p:grpSpPr>
        <a:xfrm>
          <a:off x="0" y="0"/>
          <a:ext cx="0" cy="0"/>
          <a:chOff x="0" y="0"/>
          <a:chExt cx="0" cy="0"/>
        </a:xfrm>
      </p:grpSpPr>
      <p:sp>
        <p:nvSpPr>
          <p:cNvPr id="743" name="Google Shape;743;g17dc6e7b1ac_0_417:notes">
            <a:extLst>
              <a:ext uri="{FF2B5EF4-FFF2-40B4-BE49-F238E27FC236}">
                <a16:creationId xmlns:a16="http://schemas.microsoft.com/office/drawing/2014/main" id="{867EA490-DD03-D85C-DF40-6C6B83DD92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17dc6e7b1ac_0_417:notes">
            <a:extLst>
              <a:ext uri="{FF2B5EF4-FFF2-40B4-BE49-F238E27FC236}">
                <a16:creationId xmlns:a16="http://schemas.microsoft.com/office/drawing/2014/main" id="{CCD2343F-D348-9B3E-7252-48FA7DA09C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chose Chinese calligraphy as my application because Chinese calligraphy can visualize 3D Trajectory clearly. You might ask, Why is it 3D when the paper is 2D? It is because if we draw a line with the Chinese Calligraphy brush high in the air, the stroke drawn would be thin. If we press the brush onto the paper, the stroke would be thick. So, the thickness of the resulting brush strokes it draws can show the height of the trajectory, hence visualizing all 3 dimensions of the path planning algorithm.</a:t>
            </a:r>
            <a:endParaRPr dirty="0"/>
          </a:p>
        </p:txBody>
      </p:sp>
    </p:spTree>
    <p:extLst>
      <p:ext uri="{BB962C8B-B14F-4D97-AF65-F5344CB8AC3E}">
        <p14:creationId xmlns:p14="http://schemas.microsoft.com/office/powerpoint/2010/main" val="3256405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FD55CE77-A902-F693-EE36-C70FB298E486}"/>
            </a:ext>
          </a:extLst>
        </p:cNvPr>
        <p:cNvGrpSpPr/>
        <p:nvPr/>
      </p:nvGrpSpPr>
      <p:grpSpPr>
        <a:xfrm>
          <a:off x="0" y="0"/>
          <a:ext cx="0" cy="0"/>
          <a:chOff x="0" y="0"/>
          <a:chExt cx="0" cy="0"/>
        </a:xfrm>
      </p:grpSpPr>
      <p:sp>
        <p:nvSpPr>
          <p:cNvPr id="453" name="Google Shape;453;g17dc6e7b1ac_0_385:notes">
            <a:extLst>
              <a:ext uri="{FF2B5EF4-FFF2-40B4-BE49-F238E27FC236}">
                <a16:creationId xmlns:a16="http://schemas.microsoft.com/office/drawing/2014/main" id="{6C685160-9EDC-39C4-EE3E-5141BD68E1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7dc6e7b1ac_0_385:notes">
            <a:extLst>
              <a:ext uri="{FF2B5EF4-FFF2-40B4-BE49-F238E27FC236}">
                <a16:creationId xmlns:a16="http://schemas.microsoft.com/office/drawing/2014/main" id="{2BB57592-5393-D14D-527D-85AF7CC334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let’s talk about how my project works.</a:t>
            </a:r>
            <a:endParaRPr dirty="0"/>
          </a:p>
        </p:txBody>
      </p:sp>
    </p:spTree>
    <p:extLst>
      <p:ext uri="{BB962C8B-B14F-4D97-AF65-F5344CB8AC3E}">
        <p14:creationId xmlns:p14="http://schemas.microsoft.com/office/powerpoint/2010/main" val="1139842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this is the setup of my FYP. There is the robotic arm on the left that writes Chinese calligraphy on the white paper, the camera in the center for the computer vision system, and my laptop on the right with a UI that controls the whole system.</a:t>
            </a:r>
          </a:p>
        </p:txBody>
      </p:sp>
    </p:spTree>
    <p:extLst>
      <p:ext uri="{BB962C8B-B14F-4D97-AF65-F5344CB8AC3E}">
        <p14:creationId xmlns:p14="http://schemas.microsoft.com/office/powerpoint/2010/main" val="4177275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a:extLst>
            <a:ext uri="{FF2B5EF4-FFF2-40B4-BE49-F238E27FC236}">
              <a16:creationId xmlns:a16="http://schemas.microsoft.com/office/drawing/2014/main" id="{754005C9-F9CE-F011-0DFC-F43AEDBE7AA1}"/>
            </a:ext>
          </a:extLst>
        </p:cNvPr>
        <p:cNvGrpSpPr/>
        <p:nvPr/>
      </p:nvGrpSpPr>
      <p:grpSpPr>
        <a:xfrm>
          <a:off x="0" y="0"/>
          <a:ext cx="0" cy="0"/>
          <a:chOff x="0" y="0"/>
          <a:chExt cx="0" cy="0"/>
        </a:xfrm>
      </p:grpSpPr>
      <p:sp>
        <p:nvSpPr>
          <p:cNvPr id="833" name="Google Shape;833;g17dc6e7b1ac_0_329:notes">
            <a:extLst>
              <a:ext uri="{FF2B5EF4-FFF2-40B4-BE49-F238E27FC236}">
                <a16:creationId xmlns:a16="http://schemas.microsoft.com/office/drawing/2014/main" id="{DE711778-40CD-4235-19F8-0B4942127E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7dc6e7b1ac_0_329:notes">
            <a:extLst>
              <a:ext uri="{FF2B5EF4-FFF2-40B4-BE49-F238E27FC236}">
                <a16:creationId xmlns:a16="http://schemas.microsoft.com/office/drawing/2014/main" id="{57F2F613-C894-26B2-4CE9-3DC9714053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the workflow of my system and I will talk about it in detail.</a:t>
            </a:r>
            <a:endParaRPr dirty="0"/>
          </a:p>
        </p:txBody>
      </p:sp>
    </p:spTree>
    <p:extLst>
      <p:ext uri="{BB962C8B-B14F-4D97-AF65-F5344CB8AC3E}">
        <p14:creationId xmlns:p14="http://schemas.microsoft.com/office/powerpoint/2010/main" val="2334781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sp>
        <p:nvSpPr>
          <p:cNvPr id="10" name="Google Shape;10;p2"/>
          <p:cNvSpPr txBox="1">
            <a:spLocks noGrp="1"/>
          </p:cNvSpPr>
          <p:nvPr>
            <p:ph type="ctrTitle"/>
          </p:nvPr>
        </p:nvSpPr>
        <p:spPr>
          <a:xfrm>
            <a:off x="713225" y="859125"/>
            <a:ext cx="3858900" cy="29061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3225" y="3811575"/>
            <a:ext cx="3858900" cy="472800"/>
          </a:xfrm>
          <a:prstGeom prst="rect">
            <a:avLst/>
          </a:prstGeom>
          <a:solidFill>
            <a:schemeClr val="accent1"/>
          </a:solidFill>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2" name="Google Shape;12;p2"/>
          <p:cNvSpPr>
            <a:spLocks noGrp="1"/>
          </p:cNvSpPr>
          <p:nvPr>
            <p:ph type="pic" idx="2"/>
          </p:nvPr>
        </p:nvSpPr>
        <p:spPr>
          <a:xfrm>
            <a:off x="5248225" y="0"/>
            <a:ext cx="3182400" cy="5135700"/>
          </a:xfrm>
          <a:prstGeom prst="rect">
            <a:avLst/>
          </a:prstGeom>
          <a:noFill/>
          <a:ln>
            <a:noFill/>
          </a:ln>
        </p:spPr>
      </p:sp>
      <p:cxnSp>
        <p:nvCxnSpPr>
          <p:cNvPr id="13" name="Google Shape;13;p2"/>
          <p:cNvCxnSpPr/>
          <p:nvPr/>
        </p:nvCxnSpPr>
        <p:spPr>
          <a:xfrm>
            <a:off x="545600" y="203550"/>
            <a:ext cx="0" cy="473640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199375" y="539500"/>
            <a:ext cx="8745300" cy="0"/>
          </a:xfrm>
          <a:prstGeom prst="straightConnector1">
            <a:avLst/>
          </a:prstGeom>
          <a:noFill/>
          <a:ln w="9525" cap="flat" cmpd="sng">
            <a:solidFill>
              <a:schemeClr val="lt2"/>
            </a:solidFill>
            <a:prstDash val="solid"/>
            <a:round/>
            <a:headEnd type="none" w="med" len="med"/>
            <a:tailEnd type="none" w="med" len="med"/>
          </a:ln>
        </p:spPr>
      </p:cxnSp>
      <p:sp>
        <p:nvSpPr>
          <p:cNvPr id="15" name="Google Shape;15;p2"/>
          <p:cNvSpPr/>
          <p:nvPr/>
        </p:nvSpPr>
        <p:spPr>
          <a:xfrm>
            <a:off x="4635044" y="4675425"/>
            <a:ext cx="264300" cy="264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7328" y="81375"/>
            <a:ext cx="386400" cy="386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17;p2"/>
          <p:cNvCxnSpPr/>
          <p:nvPr/>
        </p:nvCxnSpPr>
        <p:spPr>
          <a:xfrm>
            <a:off x="178500" y="4610742"/>
            <a:ext cx="87600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10"/>
        <p:cNvGrpSpPr/>
        <p:nvPr/>
      </p:nvGrpSpPr>
      <p:grpSpPr>
        <a:xfrm>
          <a:off x="0" y="0"/>
          <a:ext cx="0" cy="0"/>
          <a:chOff x="0" y="0"/>
          <a:chExt cx="0" cy="0"/>
        </a:xfrm>
      </p:grpSpPr>
      <p:pic>
        <p:nvPicPr>
          <p:cNvPr id="111" name="Google Shape;111;p13"/>
          <p:cNvPicPr preferRelativeResize="0"/>
          <p:nvPr/>
        </p:nvPicPr>
        <p:blipFill rotWithShape="1">
          <a:blip r:embed="rId2">
            <a:alphaModFix amt="20000"/>
          </a:blip>
          <a:srcRect l="1408" t="2321" r="1418" b="15664"/>
          <a:stretch/>
        </p:blipFill>
        <p:spPr>
          <a:xfrm rot="10800000" flipH="1">
            <a:off x="0" y="0"/>
            <a:ext cx="9143997" cy="5143501"/>
          </a:xfrm>
          <a:prstGeom prst="rect">
            <a:avLst/>
          </a:prstGeom>
          <a:noFill/>
          <a:ln>
            <a:noFill/>
          </a:ln>
        </p:spPr>
      </p:pic>
      <p:sp>
        <p:nvSpPr>
          <p:cNvPr id="112" name="Google Shape;112;p13"/>
          <p:cNvSpPr txBox="1">
            <a:spLocks noGrp="1"/>
          </p:cNvSpPr>
          <p:nvPr>
            <p:ph type="title"/>
          </p:nvPr>
        </p:nvSpPr>
        <p:spPr>
          <a:xfrm>
            <a:off x="713225" y="463300"/>
            <a:ext cx="7717500" cy="56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500"/>
              <a:buFont typeface="Skranji"/>
              <a:buNone/>
              <a:defRPr sz="3500">
                <a:solidFill>
                  <a:schemeClr val="dk2"/>
                </a:solidFill>
                <a:latin typeface="Skranji"/>
                <a:ea typeface="Skranji"/>
                <a:cs typeface="Skranji"/>
                <a:sym typeface="Skranji"/>
              </a:defRPr>
            </a:lvl1pPr>
            <a:lvl2pPr lvl="1"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2pPr>
            <a:lvl3pPr lvl="2"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3pPr>
            <a:lvl4pPr lvl="3"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4pPr>
            <a:lvl5pPr lvl="4"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5pPr>
            <a:lvl6pPr lvl="5"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6pPr>
            <a:lvl7pPr lvl="6"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7pPr>
            <a:lvl8pPr lvl="7"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8pPr>
            <a:lvl9pPr lvl="8"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9pPr>
          </a:lstStyle>
          <a:p>
            <a:endParaRPr/>
          </a:p>
        </p:txBody>
      </p:sp>
      <p:sp>
        <p:nvSpPr>
          <p:cNvPr id="113" name="Google Shape;113;p13"/>
          <p:cNvSpPr txBox="1">
            <a:spLocks noGrp="1"/>
          </p:cNvSpPr>
          <p:nvPr>
            <p:ph type="title" idx="2" hasCustomPrompt="1"/>
          </p:nvPr>
        </p:nvSpPr>
        <p:spPr>
          <a:xfrm>
            <a:off x="2238875" y="1150905"/>
            <a:ext cx="807600" cy="730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5000"/>
              <a:buNone/>
              <a:defRPr sz="4000">
                <a:solidFill>
                  <a:schemeClr val="accent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14" name="Google Shape;114;p13"/>
          <p:cNvSpPr txBox="1">
            <a:spLocks noGrp="1"/>
          </p:cNvSpPr>
          <p:nvPr>
            <p:ph type="subTitle" idx="1"/>
          </p:nvPr>
        </p:nvSpPr>
        <p:spPr>
          <a:xfrm>
            <a:off x="1117103" y="1891049"/>
            <a:ext cx="3051300" cy="452400"/>
          </a:xfrm>
          <a:prstGeom prst="rect">
            <a:avLst/>
          </a:prstGeom>
        </p:spPr>
        <p:txBody>
          <a:bodyPr spcFirstLastPara="1" wrap="square" lIns="91425" tIns="91425" rIns="91425" bIns="91425" anchor="b" anchorCtr="0">
            <a:noAutofit/>
          </a:bodyPr>
          <a:lstStyle>
            <a:lvl1pPr lvl="0" algn="ctr">
              <a:spcBef>
                <a:spcPts val="0"/>
              </a:spcBef>
              <a:spcAft>
                <a:spcPts val="0"/>
              </a:spcAft>
              <a:buSzPts val="2000"/>
              <a:buFont typeface="Skranji"/>
              <a:buNone/>
              <a:defRPr sz="2000">
                <a:latin typeface="Skranji"/>
                <a:ea typeface="Skranji"/>
                <a:cs typeface="Skranji"/>
                <a:sym typeface="Skranji"/>
              </a:defRPr>
            </a:lvl1pPr>
            <a:lvl2pPr lvl="1">
              <a:spcBef>
                <a:spcPts val="0"/>
              </a:spcBef>
              <a:spcAft>
                <a:spcPts val="0"/>
              </a:spcAft>
              <a:buSzPts val="1400"/>
              <a:buFont typeface="Skranji"/>
              <a:buNone/>
              <a:defRPr>
                <a:latin typeface="Skranji"/>
                <a:ea typeface="Skranji"/>
                <a:cs typeface="Skranji"/>
                <a:sym typeface="Skranji"/>
              </a:defRPr>
            </a:lvl2pPr>
            <a:lvl3pPr lvl="2">
              <a:spcBef>
                <a:spcPts val="0"/>
              </a:spcBef>
              <a:spcAft>
                <a:spcPts val="0"/>
              </a:spcAft>
              <a:buSzPts val="1400"/>
              <a:buFont typeface="Skranji"/>
              <a:buNone/>
              <a:defRPr>
                <a:latin typeface="Skranji"/>
                <a:ea typeface="Skranji"/>
                <a:cs typeface="Skranji"/>
                <a:sym typeface="Skranji"/>
              </a:defRPr>
            </a:lvl3pPr>
            <a:lvl4pPr lvl="3">
              <a:spcBef>
                <a:spcPts val="0"/>
              </a:spcBef>
              <a:spcAft>
                <a:spcPts val="0"/>
              </a:spcAft>
              <a:buSzPts val="1400"/>
              <a:buFont typeface="Skranji"/>
              <a:buNone/>
              <a:defRPr>
                <a:latin typeface="Skranji"/>
                <a:ea typeface="Skranji"/>
                <a:cs typeface="Skranji"/>
                <a:sym typeface="Skranji"/>
              </a:defRPr>
            </a:lvl4pPr>
            <a:lvl5pPr lvl="4">
              <a:spcBef>
                <a:spcPts val="0"/>
              </a:spcBef>
              <a:spcAft>
                <a:spcPts val="0"/>
              </a:spcAft>
              <a:buSzPts val="1400"/>
              <a:buFont typeface="Skranji"/>
              <a:buNone/>
              <a:defRPr>
                <a:latin typeface="Skranji"/>
                <a:ea typeface="Skranji"/>
                <a:cs typeface="Skranji"/>
                <a:sym typeface="Skranji"/>
              </a:defRPr>
            </a:lvl5pPr>
            <a:lvl6pPr lvl="5">
              <a:spcBef>
                <a:spcPts val="0"/>
              </a:spcBef>
              <a:spcAft>
                <a:spcPts val="0"/>
              </a:spcAft>
              <a:buSzPts val="1400"/>
              <a:buFont typeface="Skranji"/>
              <a:buNone/>
              <a:defRPr>
                <a:latin typeface="Skranji"/>
                <a:ea typeface="Skranji"/>
                <a:cs typeface="Skranji"/>
                <a:sym typeface="Skranji"/>
              </a:defRPr>
            </a:lvl6pPr>
            <a:lvl7pPr lvl="6">
              <a:spcBef>
                <a:spcPts val="0"/>
              </a:spcBef>
              <a:spcAft>
                <a:spcPts val="0"/>
              </a:spcAft>
              <a:buSzPts val="1400"/>
              <a:buFont typeface="Skranji"/>
              <a:buNone/>
              <a:defRPr>
                <a:latin typeface="Skranji"/>
                <a:ea typeface="Skranji"/>
                <a:cs typeface="Skranji"/>
                <a:sym typeface="Skranji"/>
              </a:defRPr>
            </a:lvl7pPr>
            <a:lvl8pPr lvl="7">
              <a:spcBef>
                <a:spcPts val="0"/>
              </a:spcBef>
              <a:spcAft>
                <a:spcPts val="0"/>
              </a:spcAft>
              <a:buSzPts val="1400"/>
              <a:buFont typeface="Skranji"/>
              <a:buNone/>
              <a:defRPr>
                <a:latin typeface="Skranji"/>
                <a:ea typeface="Skranji"/>
                <a:cs typeface="Skranji"/>
                <a:sym typeface="Skranji"/>
              </a:defRPr>
            </a:lvl8pPr>
            <a:lvl9pPr lvl="8">
              <a:spcBef>
                <a:spcPts val="0"/>
              </a:spcBef>
              <a:spcAft>
                <a:spcPts val="0"/>
              </a:spcAft>
              <a:buSzPts val="1400"/>
              <a:buFont typeface="Skranji"/>
              <a:buNone/>
              <a:defRPr>
                <a:latin typeface="Skranji"/>
                <a:ea typeface="Skranji"/>
                <a:cs typeface="Skranji"/>
                <a:sym typeface="Skranji"/>
              </a:defRPr>
            </a:lvl9pPr>
          </a:lstStyle>
          <a:p>
            <a:endParaRPr/>
          </a:p>
        </p:txBody>
      </p:sp>
      <p:sp>
        <p:nvSpPr>
          <p:cNvPr id="115" name="Google Shape;115;p13"/>
          <p:cNvSpPr txBox="1">
            <a:spLocks noGrp="1"/>
          </p:cNvSpPr>
          <p:nvPr>
            <p:ph type="subTitle" idx="3"/>
          </p:nvPr>
        </p:nvSpPr>
        <p:spPr>
          <a:xfrm>
            <a:off x="1593509" y="2272408"/>
            <a:ext cx="20985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p13"/>
          <p:cNvSpPr txBox="1">
            <a:spLocks noGrp="1"/>
          </p:cNvSpPr>
          <p:nvPr>
            <p:ph type="title" idx="4" hasCustomPrompt="1"/>
          </p:nvPr>
        </p:nvSpPr>
        <p:spPr>
          <a:xfrm>
            <a:off x="6097600" y="1150830"/>
            <a:ext cx="807600" cy="730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5000"/>
              <a:buNone/>
              <a:defRPr sz="4000">
                <a:solidFill>
                  <a:schemeClr val="accent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17" name="Google Shape;117;p13"/>
          <p:cNvSpPr txBox="1">
            <a:spLocks noGrp="1"/>
          </p:cNvSpPr>
          <p:nvPr>
            <p:ph type="subTitle" idx="5"/>
          </p:nvPr>
        </p:nvSpPr>
        <p:spPr>
          <a:xfrm>
            <a:off x="4975897" y="1891049"/>
            <a:ext cx="3051000" cy="45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rtl="0">
              <a:spcBef>
                <a:spcPts val="0"/>
              </a:spcBef>
              <a:spcAft>
                <a:spcPts val="0"/>
              </a:spcAft>
              <a:buSzPts val="1400"/>
              <a:buFont typeface="Skranji"/>
              <a:buNone/>
              <a:defRPr>
                <a:latin typeface="Skranji"/>
                <a:ea typeface="Skranji"/>
                <a:cs typeface="Skranji"/>
                <a:sym typeface="Skranji"/>
              </a:defRPr>
            </a:lvl2pPr>
            <a:lvl3pPr lvl="2" rtl="0">
              <a:spcBef>
                <a:spcPts val="0"/>
              </a:spcBef>
              <a:spcAft>
                <a:spcPts val="0"/>
              </a:spcAft>
              <a:buSzPts val="1400"/>
              <a:buFont typeface="Skranji"/>
              <a:buNone/>
              <a:defRPr>
                <a:latin typeface="Skranji"/>
                <a:ea typeface="Skranji"/>
                <a:cs typeface="Skranji"/>
                <a:sym typeface="Skranji"/>
              </a:defRPr>
            </a:lvl3pPr>
            <a:lvl4pPr lvl="3" rtl="0">
              <a:spcBef>
                <a:spcPts val="0"/>
              </a:spcBef>
              <a:spcAft>
                <a:spcPts val="0"/>
              </a:spcAft>
              <a:buSzPts val="1400"/>
              <a:buFont typeface="Skranji"/>
              <a:buNone/>
              <a:defRPr>
                <a:latin typeface="Skranji"/>
                <a:ea typeface="Skranji"/>
                <a:cs typeface="Skranji"/>
                <a:sym typeface="Skranji"/>
              </a:defRPr>
            </a:lvl4pPr>
            <a:lvl5pPr lvl="4" rtl="0">
              <a:spcBef>
                <a:spcPts val="0"/>
              </a:spcBef>
              <a:spcAft>
                <a:spcPts val="0"/>
              </a:spcAft>
              <a:buSzPts val="1400"/>
              <a:buFont typeface="Skranji"/>
              <a:buNone/>
              <a:defRPr>
                <a:latin typeface="Skranji"/>
                <a:ea typeface="Skranji"/>
                <a:cs typeface="Skranji"/>
                <a:sym typeface="Skranji"/>
              </a:defRPr>
            </a:lvl5pPr>
            <a:lvl6pPr lvl="5" rtl="0">
              <a:spcBef>
                <a:spcPts val="0"/>
              </a:spcBef>
              <a:spcAft>
                <a:spcPts val="0"/>
              </a:spcAft>
              <a:buSzPts val="1400"/>
              <a:buFont typeface="Skranji"/>
              <a:buNone/>
              <a:defRPr>
                <a:latin typeface="Skranji"/>
                <a:ea typeface="Skranji"/>
                <a:cs typeface="Skranji"/>
                <a:sym typeface="Skranji"/>
              </a:defRPr>
            </a:lvl6pPr>
            <a:lvl7pPr lvl="6" rtl="0">
              <a:spcBef>
                <a:spcPts val="0"/>
              </a:spcBef>
              <a:spcAft>
                <a:spcPts val="0"/>
              </a:spcAft>
              <a:buSzPts val="1400"/>
              <a:buFont typeface="Skranji"/>
              <a:buNone/>
              <a:defRPr>
                <a:latin typeface="Skranji"/>
                <a:ea typeface="Skranji"/>
                <a:cs typeface="Skranji"/>
                <a:sym typeface="Skranji"/>
              </a:defRPr>
            </a:lvl7pPr>
            <a:lvl8pPr lvl="7" rtl="0">
              <a:spcBef>
                <a:spcPts val="0"/>
              </a:spcBef>
              <a:spcAft>
                <a:spcPts val="0"/>
              </a:spcAft>
              <a:buSzPts val="1400"/>
              <a:buFont typeface="Skranji"/>
              <a:buNone/>
              <a:defRPr>
                <a:latin typeface="Skranji"/>
                <a:ea typeface="Skranji"/>
                <a:cs typeface="Skranji"/>
                <a:sym typeface="Skranji"/>
              </a:defRPr>
            </a:lvl8pPr>
            <a:lvl9pPr lvl="8"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118" name="Google Shape;118;p13"/>
          <p:cNvSpPr txBox="1">
            <a:spLocks noGrp="1"/>
          </p:cNvSpPr>
          <p:nvPr>
            <p:ph type="subTitle" idx="6"/>
          </p:nvPr>
        </p:nvSpPr>
        <p:spPr>
          <a:xfrm>
            <a:off x="5452146" y="2272408"/>
            <a:ext cx="20985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 name="Google Shape;119;p13"/>
          <p:cNvSpPr txBox="1">
            <a:spLocks noGrp="1"/>
          </p:cNvSpPr>
          <p:nvPr>
            <p:ph type="title" idx="7" hasCustomPrompt="1"/>
          </p:nvPr>
        </p:nvSpPr>
        <p:spPr>
          <a:xfrm>
            <a:off x="2238975" y="2920280"/>
            <a:ext cx="807600" cy="730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5000"/>
              <a:buNone/>
              <a:defRPr sz="4000">
                <a:solidFill>
                  <a:schemeClr val="accent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20" name="Google Shape;120;p13"/>
          <p:cNvSpPr txBox="1">
            <a:spLocks noGrp="1"/>
          </p:cNvSpPr>
          <p:nvPr>
            <p:ph type="subTitle" idx="8"/>
          </p:nvPr>
        </p:nvSpPr>
        <p:spPr>
          <a:xfrm>
            <a:off x="1117109" y="3667355"/>
            <a:ext cx="3051300" cy="45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rtl="0">
              <a:spcBef>
                <a:spcPts val="0"/>
              </a:spcBef>
              <a:spcAft>
                <a:spcPts val="0"/>
              </a:spcAft>
              <a:buSzPts val="1400"/>
              <a:buFont typeface="Skranji"/>
              <a:buNone/>
              <a:defRPr>
                <a:latin typeface="Skranji"/>
                <a:ea typeface="Skranji"/>
                <a:cs typeface="Skranji"/>
                <a:sym typeface="Skranji"/>
              </a:defRPr>
            </a:lvl2pPr>
            <a:lvl3pPr lvl="2" rtl="0">
              <a:spcBef>
                <a:spcPts val="0"/>
              </a:spcBef>
              <a:spcAft>
                <a:spcPts val="0"/>
              </a:spcAft>
              <a:buSzPts val="1400"/>
              <a:buFont typeface="Skranji"/>
              <a:buNone/>
              <a:defRPr>
                <a:latin typeface="Skranji"/>
                <a:ea typeface="Skranji"/>
                <a:cs typeface="Skranji"/>
                <a:sym typeface="Skranji"/>
              </a:defRPr>
            </a:lvl3pPr>
            <a:lvl4pPr lvl="3" rtl="0">
              <a:spcBef>
                <a:spcPts val="0"/>
              </a:spcBef>
              <a:spcAft>
                <a:spcPts val="0"/>
              </a:spcAft>
              <a:buSzPts val="1400"/>
              <a:buFont typeface="Skranji"/>
              <a:buNone/>
              <a:defRPr>
                <a:latin typeface="Skranji"/>
                <a:ea typeface="Skranji"/>
                <a:cs typeface="Skranji"/>
                <a:sym typeface="Skranji"/>
              </a:defRPr>
            </a:lvl4pPr>
            <a:lvl5pPr lvl="4" rtl="0">
              <a:spcBef>
                <a:spcPts val="0"/>
              </a:spcBef>
              <a:spcAft>
                <a:spcPts val="0"/>
              </a:spcAft>
              <a:buSzPts val="1400"/>
              <a:buFont typeface="Skranji"/>
              <a:buNone/>
              <a:defRPr>
                <a:latin typeface="Skranji"/>
                <a:ea typeface="Skranji"/>
                <a:cs typeface="Skranji"/>
                <a:sym typeface="Skranji"/>
              </a:defRPr>
            </a:lvl5pPr>
            <a:lvl6pPr lvl="5" rtl="0">
              <a:spcBef>
                <a:spcPts val="0"/>
              </a:spcBef>
              <a:spcAft>
                <a:spcPts val="0"/>
              </a:spcAft>
              <a:buSzPts val="1400"/>
              <a:buFont typeface="Skranji"/>
              <a:buNone/>
              <a:defRPr>
                <a:latin typeface="Skranji"/>
                <a:ea typeface="Skranji"/>
                <a:cs typeface="Skranji"/>
                <a:sym typeface="Skranji"/>
              </a:defRPr>
            </a:lvl6pPr>
            <a:lvl7pPr lvl="6" rtl="0">
              <a:spcBef>
                <a:spcPts val="0"/>
              </a:spcBef>
              <a:spcAft>
                <a:spcPts val="0"/>
              </a:spcAft>
              <a:buSzPts val="1400"/>
              <a:buFont typeface="Skranji"/>
              <a:buNone/>
              <a:defRPr>
                <a:latin typeface="Skranji"/>
                <a:ea typeface="Skranji"/>
                <a:cs typeface="Skranji"/>
                <a:sym typeface="Skranji"/>
              </a:defRPr>
            </a:lvl7pPr>
            <a:lvl8pPr lvl="7" rtl="0">
              <a:spcBef>
                <a:spcPts val="0"/>
              </a:spcBef>
              <a:spcAft>
                <a:spcPts val="0"/>
              </a:spcAft>
              <a:buSzPts val="1400"/>
              <a:buFont typeface="Skranji"/>
              <a:buNone/>
              <a:defRPr>
                <a:latin typeface="Skranji"/>
                <a:ea typeface="Skranji"/>
                <a:cs typeface="Skranji"/>
                <a:sym typeface="Skranji"/>
              </a:defRPr>
            </a:lvl8pPr>
            <a:lvl9pPr lvl="8"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121" name="Google Shape;121;p13"/>
          <p:cNvSpPr txBox="1">
            <a:spLocks noGrp="1"/>
          </p:cNvSpPr>
          <p:nvPr>
            <p:ph type="subTitle" idx="9"/>
          </p:nvPr>
        </p:nvSpPr>
        <p:spPr>
          <a:xfrm>
            <a:off x="1593509" y="4048719"/>
            <a:ext cx="20985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 name="Google Shape;122;p13"/>
          <p:cNvSpPr txBox="1">
            <a:spLocks noGrp="1"/>
          </p:cNvSpPr>
          <p:nvPr>
            <p:ph type="title" idx="13" hasCustomPrompt="1"/>
          </p:nvPr>
        </p:nvSpPr>
        <p:spPr>
          <a:xfrm>
            <a:off x="6097700" y="2920280"/>
            <a:ext cx="807600" cy="730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5000"/>
              <a:buNone/>
              <a:defRPr sz="4000">
                <a:solidFill>
                  <a:schemeClr val="accent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23" name="Google Shape;123;p13"/>
          <p:cNvSpPr txBox="1">
            <a:spLocks noGrp="1"/>
          </p:cNvSpPr>
          <p:nvPr>
            <p:ph type="subTitle" idx="14"/>
          </p:nvPr>
        </p:nvSpPr>
        <p:spPr>
          <a:xfrm>
            <a:off x="4975896" y="3667355"/>
            <a:ext cx="3051000" cy="45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rtl="0">
              <a:spcBef>
                <a:spcPts val="0"/>
              </a:spcBef>
              <a:spcAft>
                <a:spcPts val="0"/>
              </a:spcAft>
              <a:buSzPts val="1400"/>
              <a:buFont typeface="Skranji"/>
              <a:buNone/>
              <a:defRPr>
                <a:latin typeface="Skranji"/>
                <a:ea typeface="Skranji"/>
                <a:cs typeface="Skranji"/>
                <a:sym typeface="Skranji"/>
              </a:defRPr>
            </a:lvl2pPr>
            <a:lvl3pPr lvl="2" rtl="0">
              <a:spcBef>
                <a:spcPts val="0"/>
              </a:spcBef>
              <a:spcAft>
                <a:spcPts val="0"/>
              </a:spcAft>
              <a:buSzPts val="1400"/>
              <a:buFont typeface="Skranji"/>
              <a:buNone/>
              <a:defRPr>
                <a:latin typeface="Skranji"/>
                <a:ea typeface="Skranji"/>
                <a:cs typeface="Skranji"/>
                <a:sym typeface="Skranji"/>
              </a:defRPr>
            </a:lvl3pPr>
            <a:lvl4pPr lvl="3" rtl="0">
              <a:spcBef>
                <a:spcPts val="0"/>
              </a:spcBef>
              <a:spcAft>
                <a:spcPts val="0"/>
              </a:spcAft>
              <a:buSzPts val="1400"/>
              <a:buFont typeface="Skranji"/>
              <a:buNone/>
              <a:defRPr>
                <a:latin typeface="Skranji"/>
                <a:ea typeface="Skranji"/>
                <a:cs typeface="Skranji"/>
                <a:sym typeface="Skranji"/>
              </a:defRPr>
            </a:lvl4pPr>
            <a:lvl5pPr lvl="4" rtl="0">
              <a:spcBef>
                <a:spcPts val="0"/>
              </a:spcBef>
              <a:spcAft>
                <a:spcPts val="0"/>
              </a:spcAft>
              <a:buSzPts val="1400"/>
              <a:buFont typeface="Skranji"/>
              <a:buNone/>
              <a:defRPr>
                <a:latin typeface="Skranji"/>
                <a:ea typeface="Skranji"/>
                <a:cs typeface="Skranji"/>
                <a:sym typeface="Skranji"/>
              </a:defRPr>
            </a:lvl5pPr>
            <a:lvl6pPr lvl="5" rtl="0">
              <a:spcBef>
                <a:spcPts val="0"/>
              </a:spcBef>
              <a:spcAft>
                <a:spcPts val="0"/>
              </a:spcAft>
              <a:buSzPts val="1400"/>
              <a:buFont typeface="Skranji"/>
              <a:buNone/>
              <a:defRPr>
                <a:latin typeface="Skranji"/>
                <a:ea typeface="Skranji"/>
                <a:cs typeface="Skranji"/>
                <a:sym typeface="Skranji"/>
              </a:defRPr>
            </a:lvl6pPr>
            <a:lvl7pPr lvl="6" rtl="0">
              <a:spcBef>
                <a:spcPts val="0"/>
              </a:spcBef>
              <a:spcAft>
                <a:spcPts val="0"/>
              </a:spcAft>
              <a:buSzPts val="1400"/>
              <a:buFont typeface="Skranji"/>
              <a:buNone/>
              <a:defRPr>
                <a:latin typeface="Skranji"/>
                <a:ea typeface="Skranji"/>
                <a:cs typeface="Skranji"/>
                <a:sym typeface="Skranji"/>
              </a:defRPr>
            </a:lvl7pPr>
            <a:lvl8pPr lvl="7" rtl="0">
              <a:spcBef>
                <a:spcPts val="0"/>
              </a:spcBef>
              <a:spcAft>
                <a:spcPts val="0"/>
              </a:spcAft>
              <a:buSzPts val="1400"/>
              <a:buFont typeface="Skranji"/>
              <a:buNone/>
              <a:defRPr>
                <a:latin typeface="Skranji"/>
                <a:ea typeface="Skranji"/>
                <a:cs typeface="Skranji"/>
                <a:sym typeface="Skranji"/>
              </a:defRPr>
            </a:lvl8pPr>
            <a:lvl9pPr lvl="8"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124" name="Google Shape;124;p13"/>
          <p:cNvSpPr txBox="1">
            <a:spLocks noGrp="1"/>
          </p:cNvSpPr>
          <p:nvPr>
            <p:ph type="subTitle" idx="15"/>
          </p:nvPr>
        </p:nvSpPr>
        <p:spPr>
          <a:xfrm>
            <a:off x="5452146" y="4048719"/>
            <a:ext cx="20985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25" name="Google Shape;125;p13"/>
          <p:cNvGrpSpPr/>
          <p:nvPr/>
        </p:nvGrpSpPr>
        <p:grpSpPr>
          <a:xfrm rot="10800000" flipH="1">
            <a:off x="207300" y="202550"/>
            <a:ext cx="8736562" cy="4735050"/>
            <a:chOff x="207300" y="202550"/>
            <a:chExt cx="8736562" cy="4735050"/>
          </a:xfrm>
        </p:grpSpPr>
        <p:sp>
          <p:nvSpPr>
            <p:cNvPr id="126" name="Google Shape;126;p13"/>
            <p:cNvSpPr/>
            <p:nvPr/>
          </p:nvSpPr>
          <p:spPr>
            <a:xfrm>
              <a:off x="8675362" y="4668800"/>
              <a:ext cx="268500" cy="2688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7" name="Google Shape;127;p13"/>
            <p:cNvCxnSpPr/>
            <p:nvPr/>
          </p:nvCxnSpPr>
          <p:spPr>
            <a:xfrm>
              <a:off x="207300" y="4608575"/>
              <a:ext cx="8732100" cy="0"/>
            </a:xfrm>
            <a:prstGeom prst="straightConnector1">
              <a:avLst/>
            </a:prstGeom>
            <a:noFill/>
            <a:ln w="9525" cap="flat" cmpd="sng">
              <a:solidFill>
                <a:schemeClr val="lt2"/>
              </a:solidFill>
              <a:prstDash val="solid"/>
              <a:round/>
              <a:headEnd type="none" w="med" len="med"/>
              <a:tailEnd type="none" w="med" len="med"/>
            </a:ln>
          </p:spPr>
        </p:cxnSp>
        <p:cxnSp>
          <p:nvCxnSpPr>
            <p:cNvPr id="128" name="Google Shape;128;p13"/>
            <p:cNvCxnSpPr/>
            <p:nvPr/>
          </p:nvCxnSpPr>
          <p:spPr>
            <a:xfrm rot="10800000">
              <a:off x="8606391" y="202550"/>
              <a:ext cx="0" cy="4631100"/>
            </a:xfrm>
            <a:prstGeom prst="straightConnector1">
              <a:avLst/>
            </a:prstGeom>
            <a:noFill/>
            <a:ln w="9525" cap="flat" cmpd="sng">
              <a:solidFill>
                <a:schemeClr val="lt2"/>
              </a:solidFill>
              <a:prstDash val="solid"/>
              <a:round/>
              <a:headEnd type="none" w="med" len="med"/>
              <a:tailEnd type="none" w="med" len="med"/>
            </a:ln>
          </p:spPr>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CUSTOM_4">
    <p:spTree>
      <p:nvGrpSpPr>
        <p:cNvPr id="1" name="Shape 129"/>
        <p:cNvGrpSpPr/>
        <p:nvPr/>
      </p:nvGrpSpPr>
      <p:grpSpPr>
        <a:xfrm>
          <a:off x="0" y="0"/>
          <a:ext cx="0" cy="0"/>
          <a:chOff x="0" y="0"/>
          <a:chExt cx="0" cy="0"/>
        </a:xfrm>
      </p:grpSpPr>
      <p:pic>
        <p:nvPicPr>
          <p:cNvPr id="130" name="Google Shape;130;p14"/>
          <p:cNvPicPr preferRelativeResize="0"/>
          <p:nvPr/>
        </p:nvPicPr>
        <p:blipFill rotWithShape="1">
          <a:blip r:embed="rId2">
            <a:alphaModFix amt="20000"/>
          </a:blip>
          <a:srcRect l="1408" t="2321" r="1418" b="15664"/>
          <a:stretch/>
        </p:blipFill>
        <p:spPr>
          <a:xfrm rot="10800000">
            <a:off x="0" y="0"/>
            <a:ext cx="9143997" cy="5143501"/>
          </a:xfrm>
          <a:prstGeom prst="rect">
            <a:avLst/>
          </a:prstGeom>
          <a:noFill/>
          <a:ln>
            <a:noFill/>
          </a:ln>
        </p:spPr>
      </p:pic>
      <p:sp>
        <p:nvSpPr>
          <p:cNvPr id="131" name="Google Shape;131;p14"/>
          <p:cNvSpPr txBox="1">
            <a:spLocks noGrp="1"/>
          </p:cNvSpPr>
          <p:nvPr>
            <p:ph type="title" hasCustomPrompt="1"/>
          </p:nvPr>
        </p:nvSpPr>
        <p:spPr>
          <a:xfrm>
            <a:off x="4833910" y="970175"/>
            <a:ext cx="3535800" cy="98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2" name="Google Shape;132;p14"/>
          <p:cNvSpPr txBox="1">
            <a:spLocks noGrp="1"/>
          </p:cNvSpPr>
          <p:nvPr>
            <p:ph type="subTitle" idx="1"/>
          </p:nvPr>
        </p:nvSpPr>
        <p:spPr>
          <a:xfrm>
            <a:off x="4833160" y="1993050"/>
            <a:ext cx="3537300" cy="411600"/>
          </a:xfrm>
          <a:prstGeom prst="rect">
            <a:avLst/>
          </a:prstGeom>
          <a:solidFill>
            <a:schemeClr val="accent1"/>
          </a:solidFill>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4"/>
          <p:cNvSpPr txBox="1">
            <a:spLocks noGrp="1"/>
          </p:cNvSpPr>
          <p:nvPr>
            <p:ph type="title" idx="2" hasCustomPrompt="1"/>
          </p:nvPr>
        </p:nvSpPr>
        <p:spPr>
          <a:xfrm>
            <a:off x="4833910" y="2738850"/>
            <a:ext cx="3535800" cy="98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14"/>
          <p:cNvSpPr txBox="1">
            <a:spLocks noGrp="1"/>
          </p:cNvSpPr>
          <p:nvPr>
            <p:ph type="subTitle" idx="3"/>
          </p:nvPr>
        </p:nvSpPr>
        <p:spPr>
          <a:xfrm>
            <a:off x="4833160" y="3761725"/>
            <a:ext cx="3537300" cy="411600"/>
          </a:xfrm>
          <a:prstGeom prst="rect">
            <a:avLst/>
          </a:prstGeom>
          <a:solidFill>
            <a:schemeClr val="accent1"/>
          </a:solidFill>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14"/>
          <p:cNvSpPr>
            <a:spLocks noGrp="1"/>
          </p:cNvSpPr>
          <p:nvPr>
            <p:ph type="pic" idx="4"/>
          </p:nvPr>
        </p:nvSpPr>
        <p:spPr>
          <a:xfrm>
            <a:off x="713225" y="-25025"/>
            <a:ext cx="3858600" cy="5193600"/>
          </a:xfrm>
          <a:prstGeom prst="rect">
            <a:avLst/>
          </a:prstGeom>
          <a:noFill/>
          <a:ln>
            <a:noFill/>
          </a:ln>
        </p:spPr>
      </p:sp>
      <p:grpSp>
        <p:nvGrpSpPr>
          <p:cNvPr id="136" name="Google Shape;136;p14"/>
          <p:cNvGrpSpPr/>
          <p:nvPr/>
        </p:nvGrpSpPr>
        <p:grpSpPr>
          <a:xfrm>
            <a:off x="4524880" y="88379"/>
            <a:ext cx="4467262" cy="4962171"/>
            <a:chOff x="4564775" y="88379"/>
            <a:chExt cx="4467262" cy="4962171"/>
          </a:xfrm>
        </p:grpSpPr>
        <p:sp>
          <p:nvSpPr>
            <p:cNvPr id="137" name="Google Shape;137;p14"/>
            <p:cNvSpPr/>
            <p:nvPr/>
          </p:nvSpPr>
          <p:spPr>
            <a:xfrm rot="10800000">
              <a:off x="8743137" y="88379"/>
              <a:ext cx="288900" cy="2895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p:nvPr/>
          </p:nvSpPr>
          <p:spPr>
            <a:xfrm rot="10800000">
              <a:off x="8319850" y="4761050"/>
              <a:ext cx="288900" cy="2895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 name="Google Shape;139;p14"/>
            <p:cNvCxnSpPr/>
            <p:nvPr/>
          </p:nvCxnSpPr>
          <p:spPr>
            <a:xfrm>
              <a:off x="4564775" y="435938"/>
              <a:ext cx="4400700" cy="0"/>
            </a:xfrm>
            <a:prstGeom prst="straightConnector1">
              <a:avLst/>
            </a:prstGeom>
            <a:noFill/>
            <a:ln w="9525" cap="flat" cmpd="sng">
              <a:solidFill>
                <a:schemeClr val="lt2"/>
              </a:solidFill>
              <a:prstDash val="solid"/>
              <a:round/>
              <a:headEnd type="none" w="med" len="med"/>
              <a:tailEnd type="none" w="med" len="med"/>
            </a:ln>
          </p:spPr>
        </p:cxnSp>
        <p:cxnSp>
          <p:nvCxnSpPr>
            <p:cNvPr id="140" name="Google Shape;140;p14"/>
            <p:cNvCxnSpPr/>
            <p:nvPr/>
          </p:nvCxnSpPr>
          <p:spPr>
            <a:xfrm>
              <a:off x="4564775" y="4707563"/>
              <a:ext cx="4400700" cy="0"/>
            </a:xfrm>
            <a:prstGeom prst="straightConnector1">
              <a:avLst/>
            </a:prstGeom>
            <a:noFill/>
            <a:ln w="9525" cap="flat" cmpd="sng">
              <a:solidFill>
                <a:schemeClr val="lt2"/>
              </a:solidFill>
              <a:prstDash val="solid"/>
              <a:round/>
              <a:headEnd type="none" w="med" len="med"/>
              <a:tailEnd type="none" w="med" len="med"/>
            </a:ln>
          </p:spPr>
        </p:cxnSp>
        <p:cxnSp>
          <p:nvCxnSpPr>
            <p:cNvPr id="141" name="Google Shape;141;p14"/>
            <p:cNvCxnSpPr/>
            <p:nvPr/>
          </p:nvCxnSpPr>
          <p:spPr>
            <a:xfrm>
              <a:off x="8682200" y="204050"/>
              <a:ext cx="0" cy="4728300"/>
            </a:xfrm>
            <a:prstGeom prst="straightConnector1">
              <a:avLst/>
            </a:prstGeom>
            <a:noFill/>
            <a:ln w="9525" cap="flat" cmpd="sng">
              <a:solidFill>
                <a:schemeClr val="lt2"/>
              </a:solidFill>
              <a:prstDash val="solid"/>
              <a:round/>
              <a:headEnd type="none" w="med" len="med"/>
              <a:tailEnd type="none" w="med" len="med"/>
            </a:ln>
          </p:spPr>
        </p:cxnSp>
        <p:sp>
          <p:nvSpPr>
            <p:cNvPr id="142" name="Google Shape;142;p14"/>
            <p:cNvSpPr/>
            <p:nvPr/>
          </p:nvSpPr>
          <p:spPr>
            <a:xfrm rot="10800000">
              <a:off x="8751125" y="4477025"/>
              <a:ext cx="165900" cy="1662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176"/>
        <p:cNvGrpSpPr/>
        <p:nvPr/>
      </p:nvGrpSpPr>
      <p:grpSpPr>
        <a:xfrm>
          <a:off x="0" y="0"/>
          <a:ext cx="0" cy="0"/>
          <a:chOff x="0" y="0"/>
          <a:chExt cx="0" cy="0"/>
        </a:xfrm>
      </p:grpSpPr>
      <p:pic>
        <p:nvPicPr>
          <p:cNvPr id="177" name="Google Shape;177;p18"/>
          <p:cNvPicPr preferRelativeResize="0"/>
          <p:nvPr/>
        </p:nvPicPr>
        <p:blipFill rotWithShape="1">
          <a:blip r:embed="rId2">
            <a:alphaModFix amt="20000"/>
          </a:blip>
          <a:srcRect l="1408" t="2321" r="1418" b="15664"/>
          <a:stretch/>
        </p:blipFill>
        <p:spPr>
          <a:xfrm rot="10800000" flipH="1">
            <a:off x="0" y="0"/>
            <a:ext cx="9143997" cy="5143501"/>
          </a:xfrm>
          <a:prstGeom prst="rect">
            <a:avLst/>
          </a:prstGeom>
          <a:noFill/>
          <a:ln>
            <a:noFill/>
          </a:ln>
        </p:spPr>
      </p:pic>
      <p:sp>
        <p:nvSpPr>
          <p:cNvPr id="178" name="Google Shape;178;p18"/>
          <p:cNvSpPr txBox="1">
            <a:spLocks noGrp="1"/>
          </p:cNvSpPr>
          <p:nvPr>
            <p:ph type="subTitle" idx="1"/>
          </p:nvPr>
        </p:nvSpPr>
        <p:spPr>
          <a:xfrm flipH="1">
            <a:off x="809198" y="2793700"/>
            <a:ext cx="2194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algn="ctr" rtl="0">
              <a:spcBef>
                <a:spcPts val="0"/>
              </a:spcBef>
              <a:spcAft>
                <a:spcPts val="0"/>
              </a:spcAft>
              <a:buSzPts val="1400"/>
              <a:buFont typeface="Skranji"/>
              <a:buNone/>
              <a:defRPr>
                <a:latin typeface="Skranji"/>
                <a:ea typeface="Skranji"/>
                <a:cs typeface="Skranji"/>
                <a:sym typeface="Skranji"/>
              </a:defRPr>
            </a:lvl2pPr>
            <a:lvl3pPr lvl="2" algn="ctr" rtl="0">
              <a:spcBef>
                <a:spcPts val="0"/>
              </a:spcBef>
              <a:spcAft>
                <a:spcPts val="0"/>
              </a:spcAft>
              <a:buSzPts val="1400"/>
              <a:buFont typeface="Skranji"/>
              <a:buNone/>
              <a:defRPr>
                <a:latin typeface="Skranji"/>
                <a:ea typeface="Skranji"/>
                <a:cs typeface="Skranji"/>
                <a:sym typeface="Skranji"/>
              </a:defRPr>
            </a:lvl3pPr>
            <a:lvl4pPr lvl="3" algn="ctr" rtl="0">
              <a:spcBef>
                <a:spcPts val="0"/>
              </a:spcBef>
              <a:spcAft>
                <a:spcPts val="0"/>
              </a:spcAft>
              <a:buSzPts val="1400"/>
              <a:buFont typeface="Skranji"/>
              <a:buNone/>
              <a:defRPr>
                <a:latin typeface="Skranji"/>
                <a:ea typeface="Skranji"/>
                <a:cs typeface="Skranji"/>
                <a:sym typeface="Skranji"/>
              </a:defRPr>
            </a:lvl4pPr>
            <a:lvl5pPr lvl="4" algn="ctr" rtl="0">
              <a:spcBef>
                <a:spcPts val="0"/>
              </a:spcBef>
              <a:spcAft>
                <a:spcPts val="0"/>
              </a:spcAft>
              <a:buSzPts val="1400"/>
              <a:buFont typeface="Skranji"/>
              <a:buNone/>
              <a:defRPr>
                <a:latin typeface="Skranji"/>
                <a:ea typeface="Skranji"/>
                <a:cs typeface="Skranji"/>
                <a:sym typeface="Skranji"/>
              </a:defRPr>
            </a:lvl5pPr>
            <a:lvl6pPr lvl="5" algn="ctr" rtl="0">
              <a:spcBef>
                <a:spcPts val="0"/>
              </a:spcBef>
              <a:spcAft>
                <a:spcPts val="0"/>
              </a:spcAft>
              <a:buSzPts val="1400"/>
              <a:buFont typeface="Skranji"/>
              <a:buNone/>
              <a:defRPr>
                <a:latin typeface="Skranji"/>
                <a:ea typeface="Skranji"/>
                <a:cs typeface="Skranji"/>
                <a:sym typeface="Skranji"/>
              </a:defRPr>
            </a:lvl6pPr>
            <a:lvl7pPr lvl="6" algn="ctr" rtl="0">
              <a:spcBef>
                <a:spcPts val="0"/>
              </a:spcBef>
              <a:spcAft>
                <a:spcPts val="0"/>
              </a:spcAft>
              <a:buSzPts val="1400"/>
              <a:buFont typeface="Skranji"/>
              <a:buNone/>
              <a:defRPr>
                <a:latin typeface="Skranji"/>
                <a:ea typeface="Skranji"/>
                <a:cs typeface="Skranji"/>
                <a:sym typeface="Skranji"/>
              </a:defRPr>
            </a:lvl7pPr>
            <a:lvl8pPr lvl="7" algn="ctr" rtl="0">
              <a:spcBef>
                <a:spcPts val="0"/>
              </a:spcBef>
              <a:spcAft>
                <a:spcPts val="0"/>
              </a:spcAft>
              <a:buSzPts val="1400"/>
              <a:buFont typeface="Skranji"/>
              <a:buNone/>
              <a:defRPr>
                <a:latin typeface="Skranji"/>
                <a:ea typeface="Skranji"/>
                <a:cs typeface="Skranji"/>
                <a:sym typeface="Skranji"/>
              </a:defRPr>
            </a:lvl8pPr>
            <a:lvl9pPr lvl="8" algn="ctr"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179" name="Google Shape;179;p18"/>
          <p:cNvSpPr txBox="1">
            <a:spLocks noGrp="1"/>
          </p:cNvSpPr>
          <p:nvPr>
            <p:ph type="subTitle" idx="2"/>
          </p:nvPr>
        </p:nvSpPr>
        <p:spPr>
          <a:xfrm flipH="1">
            <a:off x="809199" y="3157949"/>
            <a:ext cx="2194500" cy="8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0" name="Google Shape;180;p18"/>
          <p:cNvSpPr txBox="1">
            <a:spLocks noGrp="1"/>
          </p:cNvSpPr>
          <p:nvPr>
            <p:ph type="title"/>
          </p:nvPr>
        </p:nvSpPr>
        <p:spPr>
          <a:xfrm>
            <a:off x="713225" y="463300"/>
            <a:ext cx="7717500" cy="564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1" name="Google Shape;181;p18"/>
          <p:cNvSpPr txBox="1">
            <a:spLocks noGrp="1"/>
          </p:cNvSpPr>
          <p:nvPr>
            <p:ph type="subTitle" idx="3"/>
          </p:nvPr>
        </p:nvSpPr>
        <p:spPr>
          <a:xfrm flipH="1">
            <a:off x="6140302" y="2793700"/>
            <a:ext cx="2194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algn="ctr" rtl="0">
              <a:spcBef>
                <a:spcPts val="0"/>
              </a:spcBef>
              <a:spcAft>
                <a:spcPts val="0"/>
              </a:spcAft>
              <a:buSzPts val="1400"/>
              <a:buFont typeface="Skranji"/>
              <a:buNone/>
              <a:defRPr>
                <a:latin typeface="Skranji"/>
                <a:ea typeface="Skranji"/>
                <a:cs typeface="Skranji"/>
                <a:sym typeface="Skranji"/>
              </a:defRPr>
            </a:lvl2pPr>
            <a:lvl3pPr lvl="2" algn="ctr" rtl="0">
              <a:spcBef>
                <a:spcPts val="0"/>
              </a:spcBef>
              <a:spcAft>
                <a:spcPts val="0"/>
              </a:spcAft>
              <a:buSzPts val="1400"/>
              <a:buFont typeface="Skranji"/>
              <a:buNone/>
              <a:defRPr>
                <a:latin typeface="Skranji"/>
                <a:ea typeface="Skranji"/>
                <a:cs typeface="Skranji"/>
                <a:sym typeface="Skranji"/>
              </a:defRPr>
            </a:lvl3pPr>
            <a:lvl4pPr lvl="3" algn="ctr" rtl="0">
              <a:spcBef>
                <a:spcPts val="0"/>
              </a:spcBef>
              <a:spcAft>
                <a:spcPts val="0"/>
              </a:spcAft>
              <a:buSzPts val="1400"/>
              <a:buFont typeface="Skranji"/>
              <a:buNone/>
              <a:defRPr>
                <a:latin typeface="Skranji"/>
                <a:ea typeface="Skranji"/>
                <a:cs typeface="Skranji"/>
                <a:sym typeface="Skranji"/>
              </a:defRPr>
            </a:lvl4pPr>
            <a:lvl5pPr lvl="4" algn="ctr" rtl="0">
              <a:spcBef>
                <a:spcPts val="0"/>
              </a:spcBef>
              <a:spcAft>
                <a:spcPts val="0"/>
              </a:spcAft>
              <a:buSzPts val="1400"/>
              <a:buFont typeface="Skranji"/>
              <a:buNone/>
              <a:defRPr>
                <a:latin typeface="Skranji"/>
                <a:ea typeface="Skranji"/>
                <a:cs typeface="Skranji"/>
                <a:sym typeface="Skranji"/>
              </a:defRPr>
            </a:lvl5pPr>
            <a:lvl6pPr lvl="5" algn="ctr" rtl="0">
              <a:spcBef>
                <a:spcPts val="0"/>
              </a:spcBef>
              <a:spcAft>
                <a:spcPts val="0"/>
              </a:spcAft>
              <a:buSzPts val="1400"/>
              <a:buFont typeface="Skranji"/>
              <a:buNone/>
              <a:defRPr>
                <a:latin typeface="Skranji"/>
                <a:ea typeface="Skranji"/>
                <a:cs typeface="Skranji"/>
                <a:sym typeface="Skranji"/>
              </a:defRPr>
            </a:lvl6pPr>
            <a:lvl7pPr lvl="6" algn="ctr" rtl="0">
              <a:spcBef>
                <a:spcPts val="0"/>
              </a:spcBef>
              <a:spcAft>
                <a:spcPts val="0"/>
              </a:spcAft>
              <a:buSzPts val="1400"/>
              <a:buFont typeface="Skranji"/>
              <a:buNone/>
              <a:defRPr>
                <a:latin typeface="Skranji"/>
                <a:ea typeface="Skranji"/>
                <a:cs typeface="Skranji"/>
                <a:sym typeface="Skranji"/>
              </a:defRPr>
            </a:lvl7pPr>
            <a:lvl8pPr lvl="7" algn="ctr" rtl="0">
              <a:spcBef>
                <a:spcPts val="0"/>
              </a:spcBef>
              <a:spcAft>
                <a:spcPts val="0"/>
              </a:spcAft>
              <a:buSzPts val="1400"/>
              <a:buFont typeface="Skranji"/>
              <a:buNone/>
              <a:defRPr>
                <a:latin typeface="Skranji"/>
                <a:ea typeface="Skranji"/>
                <a:cs typeface="Skranji"/>
                <a:sym typeface="Skranji"/>
              </a:defRPr>
            </a:lvl8pPr>
            <a:lvl9pPr lvl="8" algn="ctr"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182" name="Google Shape;182;p18"/>
          <p:cNvSpPr txBox="1">
            <a:spLocks noGrp="1"/>
          </p:cNvSpPr>
          <p:nvPr>
            <p:ph type="subTitle" idx="4"/>
          </p:nvPr>
        </p:nvSpPr>
        <p:spPr>
          <a:xfrm flipH="1">
            <a:off x="6140300" y="3157949"/>
            <a:ext cx="2194500" cy="8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3" name="Google Shape;183;p18"/>
          <p:cNvSpPr txBox="1">
            <a:spLocks noGrp="1"/>
          </p:cNvSpPr>
          <p:nvPr>
            <p:ph type="subTitle" idx="5"/>
          </p:nvPr>
        </p:nvSpPr>
        <p:spPr>
          <a:xfrm flipH="1">
            <a:off x="3474750" y="2793700"/>
            <a:ext cx="2194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algn="ctr" rtl="0">
              <a:spcBef>
                <a:spcPts val="0"/>
              </a:spcBef>
              <a:spcAft>
                <a:spcPts val="0"/>
              </a:spcAft>
              <a:buSzPts val="1400"/>
              <a:buFont typeface="Skranji"/>
              <a:buNone/>
              <a:defRPr>
                <a:latin typeface="Skranji"/>
                <a:ea typeface="Skranji"/>
                <a:cs typeface="Skranji"/>
                <a:sym typeface="Skranji"/>
              </a:defRPr>
            </a:lvl2pPr>
            <a:lvl3pPr lvl="2" algn="ctr" rtl="0">
              <a:spcBef>
                <a:spcPts val="0"/>
              </a:spcBef>
              <a:spcAft>
                <a:spcPts val="0"/>
              </a:spcAft>
              <a:buSzPts val="1400"/>
              <a:buFont typeface="Skranji"/>
              <a:buNone/>
              <a:defRPr>
                <a:latin typeface="Skranji"/>
                <a:ea typeface="Skranji"/>
                <a:cs typeface="Skranji"/>
                <a:sym typeface="Skranji"/>
              </a:defRPr>
            </a:lvl3pPr>
            <a:lvl4pPr lvl="3" algn="ctr" rtl="0">
              <a:spcBef>
                <a:spcPts val="0"/>
              </a:spcBef>
              <a:spcAft>
                <a:spcPts val="0"/>
              </a:spcAft>
              <a:buSzPts val="1400"/>
              <a:buFont typeface="Skranji"/>
              <a:buNone/>
              <a:defRPr>
                <a:latin typeface="Skranji"/>
                <a:ea typeface="Skranji"/>
                <a:cs typeface="Skranji"/>
                <a:sym typeface="Skranji"/>
              </a:defRPr>
            </a:lvl4pPr>
            <a:lvl5pPr lvl="4" algn="ctr" rtl="0">
              <a:spcBef>
                <a:spcPts val="0"/>
              </a:spcBef>
              <a:spcAft>
                <a:spcPts val="0"/>
              </a:spcAft>
              <a:buSzPts val="1400"/>
              <a:buFont typeface="Skranji"/>
              <a:buNone/>
              <a:defRPr>
                <a:latin typeface="Skranji"/>
                <a:ea typeface="Skranji"/>
                <a:cs typeface="Skranji"/>
                <a:sym typeface="Skranji"/>
              </a:defRPr>
            </a:lvl5pPr>
            <a:lvl6pPr lvl="5" algn="ctr" rtl="0">
              <a:spcBef>
                <a:spcPts val="0"/>
              </a:spcBef>
              <a:spcAft>
                <a:spcPts val="0"/>
              </a:spcAft>
              <a:buSzPts val="1400"/>
              <a:buFont typeface="Skranji"/>
              <a:buNone/>
              <a:defRPr>
                <a:latin typeface="Skranji"/>
                <a:ea typeface="Skranji"/>
                <a:cs typeface="Skranji"/>
                <a:sym typeface="Skranji"/>
              </a:defRPr>
            </a:lvl6pPr>
            <a:lvl7pPr lvl="6" algn="ctr" rtl="0">
              <a:spcBef>
                <a:spcPts val="0"/>
              </a:spcBef>
              <a:spcAft>
                <a:spcPts val="0"/>
              </a:spcAft>
              <a:buSzPts val="1400"/>
              <a:buFont typeface="Skranji"/>
              <a:buNone/>
              <a:defRPr>
                <a:latin typeface="Skranji"/>
                <a:ea typeface="Skranji"/>
                <a:cs typeface="Skranji"/>
                <a:sym typeface="Skranji"/>
              </a:defRPr>
            </a:lvl7pPr>
            <a:lvl8pPr lvl="7" algn="ctr" rtl="0">
              <a:spcBef>
                <a:spcPts val="0"/>
              </a:spcBef>
              <a:spcAft>
                <a:spcPts val="0"/>
              </a:spcAft>
              <a:buSzPts val="1400"/>
              <a:buFont typeface="Skranji"/>
              <a:buNone/>
              <a:defRPr>
                <a:latin typeface="Skranji"/>
                <a:ea typeface="Skranji"/>
                <a:cs typeface="Skranji"/>
                <a:sym typeface="Skranji"/>
              </a:defRPr>
            </a:lvl8pPr>
            <a:lvl9pPr lvl="8" algn="ctr"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184" name="Google Shape;184;p18"/>
          <p:cNvSpPr txBox="1">
            <a:spLocks noGrp="1"/>
          </p:cNvSpPr>
          <p:nvPr>
            <p:ph type="subTitle" idx="6"/>
          </p:nvPr>
        </p:nvSpPr>
        <p:spPr>
          <a:xfrm flipH="1">
            <a:off x="3474749" y="3157949"/>
            <a:ext cx="2194500" cy="8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185" name="Google Shape;185;p18"/>
          <p:cNvGrpSpPr/>
          <p:nvPr/>
        </p:nvGrpSpPr>
        <p:grpSpPr>
          <a:xfrm>
            <a:off x="125050" y="208475"/>
            <a:ext cx="291237" cy="4734300"/>
            <a:chOff x="125050" y="208475"/>
            <a:chExt cx="291237" cy="4734300"/>
          </a:xfrm>
        </p:grpSpPr>
        <p:sp>
          <p:nvSpPr>
            <p:cNvPr id="186" name="Google Shape;186;p18"/>
            <p:cNvSpPr/>
            <p:nvPr/>
          </p:nvSpPr>
          <p:spPr>
            <a:xfrm rot="10800000">
              <a:off x="125050" y="3717200"/>
              <a:ext cx="254100" cy="2547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7" name="Google Shape;187;p18"/>
            <p:cNvCxnSpPr/>
            <p:nvPr/>
          </p:nvCxnSpPr>
          <p:spPr>
            <a:xfrm>
              <a:off x="416288" y="208475"/>
              <a:ext cx="0" cy="4734300"/>
            </a:xfrm>
            <a:prstGeom prst="straightConnector1">
              <a:avLst/>
            </a:prstGeom>
            <a:noFill/>
            <a:ln w="9525" cap="flat" cmpd="sng">
              <a:solidFill>
                <a:schemeClr val="lt2"/>
              </a:solidFill>
              <a:prstDash val="solid"/>
              <a:round/>
              <a:headEnd type="none" w="med" len="med"/>
              <a:tailEnd type="none" w="med" len="med"/>
            </a:ln>
          </p:spPr>
        </p:cxnSp>
      </p:grpSp>
      <p:grpSp>
        <p:nvGrpSpPr>
          <p:cNvPr id="188" name="Google Shape;188;p18"/>
          <p:cNvGrpSpPr/>
          <p:nvPr/>
        </p:nvGrpSpPr>
        <p:grpSpPr>
          <a:xfrm>
            <a:off x="8422375" y="203525"/>
            <a:ext cx="305337" cy="4739250"/>
            <a:chOff x="8422375" y="203525"/>
            <a:chExt cx="305337" cy="4739250"/>
          </a:xfrm>
        </p:grpSpPr>
        <p:cxnSp>
          <p:nvCxnSpPr>
            <p:cNvPr id="189" name="Google Shape;189;p18"/>
            <p:cNvCxnSpPr/>
            <p:nvPr/>
          </p:nvCxnSpPr>
          <p:spPr>
            <a:xfrm>
              <a:off x="8727713" y="208475"/>
              <a:ext cx="0" cy="4734300"/>
            </a:xfrm>
            <a:prstGeom prst="straightConnector1">
              <a:avLst/>
            </a:prstGeom>
            <a:noFill/>
            <a:ln w="9525" cap="flat" cmpd="sng">
              <a:solidFill>
                <a:schemeClr val="lt2"/>
              </a:solidFill>
              <a:prstDash val="solid"/>
              <a:round/>
              <a:headEnd type="none" w="med" len="med"/>
              <a:tailEnd type="none" w="med" len="med"/>
            </a:ln>
          </p:spPr>
        </p:cxnSp>
        <p:sp>
          <p:nvSpPr>
            <p:cNvPr id="190" name="Google Shape;190;p18"/>
            <p:cNvSpPr/>
            <p:nvPr/>
          </p:nvSpPr>
          <p:spPr>
            <a:xfrm rot="10800000">
              <a:off x="8422375" y="203525"/>
              <a:ext cx="254100" cy="2547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2_1_1">
    <p:spTree>
      <p:nvGrpSpPr>
        <p:cNvPr id="1" name="Shape 268"/>
        <p:cNvGrpSpPr/>
        <p:nvPr/>
      </p:nvGrpSpPr>
      <p:grpSpPr>
        <a:xfrm>
          <a:off x="0" y="0"/>
          <a:ext cx="0" cy="0"/>
          <a:chOff x="0" y="0"/>
          <a:chExt cx="0" cy="0"/>
        </a:xfrm>
      </p:grpSpPr>
      <p:pic>
        <p:nvPicPr>
          <p:cNvPr id="269" name="Google Shape;269;p24"/>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sp>
        <p:nvSpPr>
          <p:cNvPr id="270" name="Google Shape;270;p24"/>
          <p:cNvSpPr txBox="1">
            <a:spLocks noGrp="1"/>
          </p:cNvSpPr>
          <p:nvPr>
            <p:ph type="title"/>
          </p:nvPr>
        </p:nvSpPr>
        <p:spPr>
          <a:xfrm>
            <a:off x="5130963" y="1420550"/>
            <a:ext cx="2468100" cy="11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71" name="Google Shape;271;p24"/>
          <p:cNvSpPr txBox="1">
            <a:spLocks noGrp="1"/>
          </p:cNvSpPr>
          <p:nvPr>
            <p:ph type="subTitle" idx="1"/>
          </p:nvPr>
        </p:nvSpPr>
        <p:spPr>
          <a:xfrm>
            <a:off x="5137488" y="2583250"/>
            <a:ext cx="2462400" cy="1139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72" name="Google Shape;272;p24"/>
          <p:cNvGrpSpPr/>
          <p:nvPr/>
        </p:nvGrpSpPr>
        <p:grpSpPr>
          <a:xfrm>
            <a:off x="196150" y="212025"/>
            <a:ext cx="8729400" cy="4736100"/>
            <a:chOff x="196150" y="212025"/>
            <a:chExt cx="8729400" cy="4736100"/>
          </a:xfrm>
        </p:grpSpPr>
        <p:grpSp>
          <p:nvGrpSpPr>
            <p:cNvPr id="273" name="Google Shape;273;p24"/>
            <p:cNvGrpSpPr/>
            <p:nvPr/>
          </p:nvGrpSpPr>
          <p:grpSpPr>
            <a:xfrm>
              <a:off x="196150" y="212025"/>
              <a:ext cx="8729400" cy="4736100"/>
              <a:chOff x="196150" y="212025"/>
              <a:chExt cx="8729400" cy="4736100"/>
            </a:xfrm>
          </p:grpSpPr>
          <p:sp>
            <p:nvSpPr>
              <p:cNvPr id="274" name="Google Shape;274;p24"/>
              <p:cNvSpPr/>
              <p:nvPr/>
            </p:nvSpPr>
            <p:spPr>
              <a:xfrm rot="10800000" flipH="1">
                <a:off x="8510475" y="220652"/>
                <a:ext cx="410700" cy="41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5" name="Google Shape;275;p24"/>
              <p:cNvCxnSpPr/>
              <p:nvPr/>
            </p:nvCxnSpPr>
            <p:spPr>
              <a:xfrm rot="10800000">
                <a:off x="196150" y="715200"/>
                <a:ext cx="8729400" cy="0"/>
              </a:xfrm>
              <a:prstGeom prst="straightConnector1">
                <a:avLst/>
              </a:prstGeom>
              <a:noFill/>
              <a:ln w="9525" cap="flat" cmpd="sng">
                <a:solidFill>
                  <a:schemeClr val="lt2"/>
                </a:solidFill>
                <a:prstDash val="solid"/>
                <a:round/>
                <a:headEnd type="none" w="med" len="med"/>
                <a:tailEnd type="none" w="med" len="med"/>
              </a:ln>
            </p:spPr>
          </p:cxnSp>
          <p:sp>
            <p:nvSpPr>
              <p:cNvPr id="276" name="Google Shape;276;p24"/>
              <p:cNvSpPr/>
              <p:nvPr/>
            </p:nvSpPr>
            <p:spPr>
              <a:xfrm rot="10800000" flipH="1">
                <a:off x="8080250" y="786950"/>
                <a:ext cx="262800" cy="26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4"/>
              <p:cNvSpPr/>
              <p:nvPr/>
            </p:nvSpPr>
            <p:spPr>
              <a:xfrm rot="10800000" flipH="1">
                <a:off x="201175" y="4627724"/>
                <a:ext cx="319500" cy="320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8" name="Google Shape;278;p24"/>
              <p:cNvCxnSpPr/>
              <p:nvPr/>
            </p:nvCxnSpPr>
            <p:spPr>
              <a:xfrm>
                <a:off x="601999" y="212025"/>
                <a:ext cx="0" cy="4736100"/>
              </a:xfrm>
              <a:prstGeom prst="straightConnector1">
                <a:avLst/>
              </a:prstGeom>
              <a:noFill/>
              <a:ln w="9525" cap="flat" cmpd="sng">
                <a:solidFill>
                  <a:schemeClr val="lt2"/>
                </a:solidFill>
                <a:prstDash val="solid"/>
                <a:round/>
                <a:headEnd type="none" w="med" len="med"/>
                <a:tailEnd type="none" w="med" len="med"/>
              </a:ln>
            </p:spPr>
          </p:cxnSp>
          <p:sp>
            <p:nvSpPr>
              <p:cNvPr id="279" name="Google Shape;279;p24"/>
              <p:cNvSpPr/>
              <p:nvPr/>
            </p:nvSpPr>
            <p:spPr>
              <a:xfrm rot="10800000" flipH="1">
                <a:off x="371700" y="493800"/>
                <a:ext cx="172800" cy="17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80" name="Google Shape;280;p24"/>
            <p:cNvCxnSpPr/>
            <p:nvPr/>
          </p:nvCxnSpPr>
          <p:spPr>
            <a:xfrm>
              <a:off x="8437049" y="212025"/>
              <a:ext cx="0" cy="4736100"/>
            </a:xfrm>
            <a:prstGeom prst="straightConnector1">
              <a:avLst/>
            </a:prstGeom>
            <a:noFill/>
            <a:ln w="9525" cap="flat" cmpd="sng">
              <a:solidFill>
                <a:schemeClr val="lt2"/>
              </a:solidFill>
              <a:prstDash val="solid"/>
              <a:round/>
              <a:headEnd type="none" w="med" len="med"/>
              <a:tailEnd type="none" w="med" len="med"/>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99"/>
        <p:cNvGrpSpPr/>
        <p:nvPr/>
      </p:nvGrpSpPr>
      <p:grpSpPr>
        <a:xfrm>
          <a:off x="0" y="0"/>
          <a:ext cx="0" cy="0"/>
          <a:chOff x="0" y="0"/>
          <a:chExt cx="0" cy="0"/>
        </a:xfrm>
      </p:grpSpPr>
      <p:pic>
        <p:nvPicPr>
          <p:cNvPr id="300" name="Google Shape;300;p27"/>
          <p:cNvPicPr preferRelativeResize="0"/>
          <p:nvPr/>
        </p:nvPicPr>
        <p:blipFill rotWithShape="1">
          <a:blip r:embed="rId2">
            <a:alphaModFix amt="20000"/>
          </a:blip>
          <a:srcRect l="1408" t="2321" r="1418" b="15664"/>
          <a:stretch/>
        </p:blipFill>
        <p:spPr>
          <a:xfrm rot="10800000">
            <a:off x="0" y="0"/>
            <a:ext cx="9143997" cy="5143501"/>
          </a:xfrm>
          <a:prstGeom prst="rect">
            <a:avLst/>
          </a:prstGeom>
          <a:noFill/>
          <a:ln>
            <a:noFill/>
          </a:ln>
        </p:spPr>
      </p:pic>
      <p:sp>
        <p:nvSpPr>
          <p:cNvPr id="301" name="Google Shape;301;p27"/>
          <p:cNvSpPr txBox="1">
            <a:spLocks noGrp="1"/>
          </p:cNvSpPr>
          <p:nvPr>
            <p:ph type="title"/>
          </p:nvPr>
        </p:nvSpPr>
        <p:spPr>
          <a:xfrm>
            <a:off x="713225" y="463300"/>
            <a:ext cx="7717500" cy="564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02" name="Google Shape;302;p27"/>
          <p:cNvGrpSpPr/>
          <p:nvPr/>
        </p:nvGrpSpPr>
        <p:grpSpPr>
          <a:xfrm flipH="1">
            <a:off x="208249" y="203700"/>
            <a:ext cx="8720022" cy="4736100"/>
            <a:chOff x="201175" y="288225"/>
            <a:chExt cx="8720022" cy="4736100"/>
          </a:xfrm>
        </p:grpSpPr>
        <p:grpSp>
          <p:nvGrpSpPr>
            <p:cNvPr id="303" name="Google Shape;303;p27"/>
            <p:cNvGrpSpPr/>
            <p:nvPr/>
          </p:nvGrpSpPr>
          <p:grpSpPr>
            <a:xfrm>
              <a:off x="201175" y="288225"/>
              <a:ext cx="8720022" cy="4736100"/>
              <a:chOff x="201175" y="288225"/>
              <a:chExt cx="8720022" cy="4736100"/>
            </a:xfrm>
          </p:grpSpPr>
          <p:sp>
            <p:nvSpPr>
              <p:cNvPr id="304" name="Google Shape;304;p27"/>
              <p:cNvSpPr/>
              <p:nvPr/>
            </p:nvSpPr>
            <p:spPr>
              <a:xfrm rot="10800000" flipH="1">
                <a:off x="8591497" y="301950"/>
                <a:ext cx="329700" cy="330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rot="10800000" flipH="1">
                <a:off x="201175" y="4627724"/>
                <a:ext cx="319500" cy="320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6" name="Google Shape;306;p27"/>
              <p:cNvCxnSpPr/>
              <p:nvPr/>
            </p:nvCxnSpPr>
            <p:spPr>
              <a:xfrm>
                <a:off x="601999" y="288225"/>
                <a:ext cx="0" cy="4736100"/>
              </a:xfrm>
              <a:prstGeom prst="straightConnector1">
                <a:avLst/>
              </a:prstGeom>
              <a:noFill/>
              <a:ln w="9525" cap="flat" cmpd="sng">
                <a:solidFill>
                  <a:schemeClr val="lt2"/>
                </a:solidFill>
                <a:prstDash val="solid"/>
                <a:round/>
                <a:headEnd type="none" w="med" len="med"/>
                <a:tailEnd type="none" w="med" len="med"/>
              </a:ln>
            </p:spPr>
          </p:cxnSp>
        </p:grpSp>
        <p:cxnSp>
          <p:nvCxnSpPr>
            <p:cNvPr id="307" name="Google Shape;307;p27"/>
            <p:cNvCxnSpPr/>
            <p:nvPr/>
          </p:nvCxnSpPr>
          <p:spPr>
            <a:xfrm>
              <a:off x="8520995" y="288225"/>
              <a:ext cx="0" cy="4736100"/>
            </a:xfrm>
            <a:prstGeom prst="straightConnector1">
              <a:avLst/>
            </a:prstGeom>
            <a:noFill/>
            <a:ln w="9525" cap="flat" cmpd="sng">
              <a:solidFill>
                <a:schemeClr val="lt2"/>
              </a:solidFill>
              <a:prstDash val="solid"/>
              <a:round/>
              <a:headEnd type="none" w="med" len="med"/>
              <a:tailEnd type="none" w="med" len="med"/>
            </a:ln>
          </p:spPr>
        </p:cxnSp>
      </p:grpSp>
      <p:sp>
        <p:nvSpPr>
          <p:cNvPr id="308" name="Google Shape;308;p27"/>
          <p:cNvSpPr/>
          <p:nvPr/>
        </p:nvSpPr>
        <p:spPr>
          <a:xfrm rot="10800000">
            <a:off x="8233249" y="203700"/>
            <a:ext cx="207000" cy="207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7"/>
          <p:cNvSpPr/>
          <p:nvPr/>
        </p:nvSpPr>
        <p:spPr>
          <a:xfrm rot="10800000">
            <a:off x="8597201" y="697600"/>
            <a:ext cx="334200" cy="335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310"/>
        <p:cNvGrpSpPr/>
        <p:nvPr/>
      </p:nvGrpSpPr>
      <p:grpSpPr>
        <a:xfrm>
          <a:off x="0" y="0"/>
          <a:ext cx="0" cy="0"/>
          <a:chOff x="0" y="0"/>
          <a:chExt cx="0" cy="0"/>
        </a:xfrm>
      </p:grpSpPr>
      <p:pic>
        <p:nvPicPr>
          <p:cNvPr id="311" name="Google Shape;311;p28"/>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sp>
        <p:nvSpPr>
          <p:cNvPr id="312" name="Google Shape;312;p28"/>
          <p:cNvSpPr txBox="1">
            <a:spLocks noGrp="1"/>
          </p:cNvSpPr>
          <p:nvPr>
            <p:ph type="title"/>
          </p:nvPr>
        </p:nvSpPr>
        <p:spPr>
          <a:xfrm>
            <a:off x="4450650" y="539500"/>
            <a:ext cx="3520800" cy="10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3" name="Google Shape;313;p28"/>
          <p:cNvSpPr txBox="1">
            <a:spLocks noGrp="1"/>
          </p:cNvSpPr>
          <p:nvPr>
            <p:ph type="subTitle" idx="1"/>
          </p:nvPr>
        </p:nvSpPr>
        <p:spPr>
          <a:xfrm>
            <a:off x="4455300" y="1523000"/>
            <a:ext cx="3511500" cy="114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14" name="Google Shape;314;p28"/>
          <p:cNvSpPr>
            <a:spLocks noGrp="1"/>
          </p:cNvSpPr>
          <p:nvPr>
            <p:ph type="pic" idx="2"/>
          </p:nvPr>
        </p:nvSpPr>
        <p:spPr>
          <a:xfrm>
            <a:off x="713225" y="9050"/>
            <a:ext cx="3038100" cy="5143500"/>
          </a:xfrm>
          <a:prstGeom prst="rect">
            <a:avLst/>
          </a:prstGeom>
          <a:noFill/>
          <a:ln>
            <a:noFill/>
          </a:ln>
        </p:spPr>
      </p:sp>
      <p:grpSp>
        <p:nvGrpSpPr>
          <p:cNvPr id="315" name="Google Shape;315;p28"/>
          <p:cNvGrpSpPr/>
          <p:nvPr/>
        </p:nvGrpSpPr>
        <p:grpSpPr>
          <a:xfrm>
            <a:off x="3750075" y="204050"/>
            <a:ext cx="5167500" cy="4769975"/>
            <a:chOff x="3750075" y="204050"/>
            <a:chExt cx="5167500" cy="4769975"/>
          </a:xfrm>
        </p:grpSpPr>
        <p:cxnSp>
          <p:nvCxnSpPr>
            <p:cNvPr id="316" name="Google Shape;316;p28"/>
            <p:cNvCxnSpPr/>
            <p:nvPr/>
          </p:nvCxnSpPr>
          <p:spPr>
            <a:xfrm rot="10800000">
              <a:off x="3750075" y="495875"/>
              <a:ext cx="5167500" cy="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28"/>
            <p:cNvCxnSpPr/>
            <p:nvPr/>
          </p:nvCxnSpPr>
          <p:spPr>
            <a:xfrm rot="10800000">
              <a:off x="3750075" y="4704275"/>
              <a:ext cx="5167500" cy="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28"/>
            <p:cNvCxnSpPr/>
            <p:nvPr/>
          </p:nvCxnSpPr>
          <p:spPr>
            <a:xfrm>
              <a:off x="8566150" y="204050"/>
              <a:ext cx="0" cy="4768200"/>
            </a:xfrm>
            <a:prstGeom prst="straightConnector1">
              <a:avLst/>
            </a:prstGeom>
            <a:noFill/>
            <a:ln w="9525" cap="flat" cmpd="sng">
              <a:solidFill>
                <a:schemeClr val="lt2"/>
              </a:solidFill>
              <a:prstDash val="solid"/>
              <a:round/>
              <a:headEnd type="none" w="med" len="med"/>
              <a:tailEnd type="none" w="med" len="med"/>
            </a:ln>
          </p:spPr>
        </p:cxnSp>
        <p:sp>
          <p:nvSpPr>
            <p:cNvPr id="319" name="Google Shape;319;p28"/>
            <p:cNvSpPr/>
            <p:nvPr/>
          </p:nvSpPr>
          <p:spPr>
            <a:xfrm rot="10800000" flipH="1">
              <a:off x="8652550" y="204050"/>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8"/>
            <p:cNvSpPr/>
            <p:nvPr/>
          </p:nvSpPr>
          <p:spPr>
            <a:xfrm rot="10800000" flipH="1">
              <a:off x="8652550" y="4756525"/>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28"/>
          <p:cNvSpPr txBox="1"/>
          <p:nvPr/>
        </p:nvSpPr>
        <p:spPr>
          <a:xfrm>
            <a:off x="4075975" y="4123967"/>
            <a:ext cx="4354800" cy="4749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a:solidFill>
                  <a:schemeClr val="dk1"/>
                </a:solidFill>
                <a:latin typeface="Nunito"/>
                <a:ea typeface="Nunito"/>
                <a:cs typeface="Nunito"/>
                <a:sym typeface="Nunito"/>
              </a:rPr>
              <a:t>CREDITS: This presentation template was created by </a:t>
            </a:r>
            <a:r>
              <a:rPr lang="en" sz="11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Slidesgo</a:t>
            </a:r>
            <a:r>
              <a:rPr lang="en" sz="1100">
                <a:solidFill>
                  <a:schemeClr val="dk1"/>
                </a:solidFill>
                <a:latin typeface="Nunito"/>
                <a:ea typeface="Nunito"/>
                <a:cs typeface="Nunito"/>
                <a:sym typeface="Nunito"/>
              </a:rPr>
              <a:t>, including icons by </a:t>
            </a:r>
            <a:r>
              <a:rPr lang="en" sz="11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Flaticon</a:t>
            </a:r>
            <a:r>
              <a:rPr lang="en" sz="1100" b="1">
                <a:solidFill>
                  <a:schemeClr val="dk1"/>
                </a:solidFill>
                <a:latin typeface="Nunito"/>
                <a:ea typeface="Nunito"/>
                <a:cs typeface="Nunito"/>
                <a:sym typeface="Nunito"/>
              </a:rPr>
              <a:t> </a:t>
            </a:r>
            <a:r>
              <a:rPr lang="en" sz="1100">
                <a:solidFill>
                  <a:schemeClr val="dk1"/>
                </a:solidFill>
                <a:latin typeface="Nunito"/>
                <a:ea typeface="Nunito"/>
                <a:cs typeface="Nunito"/>
                <a:sym typeface="Nunito"/>
              </a:rPr>
              <a:t>and infographics &amp; images by </a:t>
            </a:r>
            <a:r>
              <a:rPr lang="en" sz="1100" b="1">
                <a:solidFill>
                  <a:schemeClr val="dk1"/>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Freepik</a:t>
            </a:r>
            <a:endParaRPr sz="1100" b="1">
              <a:solidFill>
                <a:schemeClr val="dk1"/>
              </a:solidFill>
              <a:latin typeface="Nunito"/>
              <a:ea typeface="Nunito"/>
              <a:cs typeface="Nunito"/>
              <a:sym typeface="Nuni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322"/>
        <p:cNvGrpSpPr/>
        <p:nvPr/>
      </p:nvGrpSpPr>
      <p:grpSpPr>
        <a:xfrm>
          <a:off x="0" y="0"/>
          <a:ext cx="0" cy="0"/>
          <a:chOff x="0" y="0"/>
          <a:chExt cx="0" cy="0"/>
        </a:xfrm>
      </p:grpSpPr>
      <p:pic>
        <p:nvPicPr>
          <p:cNvPr id="323" name="Google Shape;323;p29"/>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cxnSp>
        <p:nvCxnSpPr>
          <p:cNvPr id="324" name="Google Shape;324;p29"/>
          <p:cNvCxnSpPr/>
          <p:nvPr/>
        </p:nvCxnSpPr>
        <p:spPr>
          <a:xfrm rot="10800000">
            <a:off x="201075" y="495875"/>
            <a:ext cx="8716500" cy="0"/>
          </a:xfrm>
          <a:prstGeom prst="straightConnector1">
            <a:avLst/>
          </a:prstGeom>
          <a:noFill/>
          <a:ln w="9525" cap="flat" cmpd="sng">
            <a:solidFill>
              <a:schemeClr val="lt2"/>
            </a:solidFill>
            <a:prstDash val="solid"/>
            <a:round/>
            <a:headEnd type="none" w="med" len="med"/>
            <a:tailEnd type="none" w="med" len="med"/>
          </a:ln>
        </p:spPr>
      </p:cxnSp>
      <p:cxnSp>
        <p:nvCxnSpPr>
          <p:cNvPr id="325" name="Google Shape;325;p29"/>
          <p:cNvCxnSpPr/>
          <p:nvPr/>
        </p:nvCxnSpPr>
        <p:spPr>
          <a:xfrm rot="10800000">
            <a:off x="201075" y="4704275"/>
            <a:ext cx="8716500" cy="0"/>
          </a:xfrm>
          <a:prstGeom prst="straightConnector1">
            <a:avLst/>
          </a:prstGeom>
          <a:noFill/>
          <a:ln w="9525" cap="flat" cmpd="sng">
            <a:solidFill>
              <a:schemeClr val="lt2"/>
            </a:solidFill>
            <a:prstDash val="solid"/>
            <a:round/>
            <a:headEnd type="none" w="med" len="med"/>
            <a:tailEnd type="none" w="med" len="med"/>
          </a:ln>
        </p:spPr>
      </p:cxnSp>
      <p:cxnSp>
        <p:nvCxnSpPr>
          <p:cNvPr id="326" name="Google Shape;326;p29"/>
          <p:cNvCxnSpPr/>
          <p:nvPr/>
        </p:nvCxnSpPr>
        <p:spPr>
          <a:xfrm>
            <a:off x="8574300" y="204050"/>
            <a:ext cx="0" cy="4768200"/>
          </a:xfrm>
          <a:prstGeom prst="straightConnector1">
            <a:avLst/>
          </a:prstGeom>
          <a:noFill/>
          <a:ln w="9525" cap="flat" cmpd="sng">
            <a:solidFill>
              <a:schemeClr val="lt2"/>
            </a:solidFill>
            <a:prstDash val="solid"/>
            <a:round/>
            <a:headEnd type="none" w="med" len="med"/>
            <a:tailEnd type="none" w="med" len="med"/>
          </a:ln>
        </p:spPr>
      </p:cxnSp>
      <p:sp>
        <p:nvSpPr>
          <p:cNvPr id="327" name="Google Shape;327;p29"/>
          <p:cNvSpPr/>
          <p:nvPr/>
        </p:nvSpPr>
        <p:spPr>
          <a:xfrm rot="10800000" flipH="1">
            <a:off x="8652550" y="204050"/>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9"/>
          <p:cNvSpPr/>
          <p:nvPr/>
        </p:nvSpPr>
        <p:spPr>
          <a:xfrm rot="10800000" flipH="1">
            <a:off x="8652550" y="4756525"/>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9" name="Google Shape;329;p29"/>
          <p:cNvCxnSpPr/>
          <p:nvPr/>
        </p:nvCxnSpPr>
        <p:spPr>
          <a:xfrm>
            <a:off x="569700" y="204050"/>
            <a:ext cx="0" cy="4768200"/>
          </a:xfrm>
          <a:prstGeom prst="straightConnector1">
            <a:avLst/>
          </a:prstGeom>
          <a:noFill/>
          <a:ln w="9525" cap="flat" cmpd="sng">
            <a:solidFill>
              <a:schemeClr val="lt2"/>
            </a:solidFill>
            <a:prstDash val="solid"/>
            <a:round/>
            <a:headEnd type="none" w="med" len="med"/>
            <a:tailEnd type="none" w="med" len="med"/>
          </a:ln>
        </p:spPr>
      </p:cxnSp>
      <p:sp>
        <p:nvSpPr>
          <p:cNvPr id="330" name="Google Shape;330;p29"/>
          <p:cNvSpPr/>
          <p:nvPr/>
        </p:nvSpPr>
        <p:spPr>
          <a:xfrm rot="10800000" flipH="1">
            <a:off x="280175" y="204050"/>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9"/>
          <p:cNvSpPr/>
          <p:nvPr/>
        </p:nvSpPr>
        <p:spPr>
          <a:xfrm rot="10800000" flipH="1">
            <a:off x="280175" y="4756525"/>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332"/>
        <p:cNvGrpSpPr/>
        <p:nvPr/>
      </p:nvGrpSpPr>
      <p:grpSpPr>
        <a:xfrm>
          <a:off x="0" y="0"/>
          <a:ext cx="0" cy="0"/>
          <a:chOff x="0" y="0"/>
          <a:chExt cx="0" cy="0"/>
        </a:xfrm>
      </p:grpSpPr>
      <p:pic>
        <p:nvPicPr>
          <p:cNvPr id="333" name="Google Shape;333;p30"/>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cxnSp>
        <p:nvCxnSpPr>
          <p:cNvPr id="334" name="Google Shape;334;p30"/>
          <p:cNvCxnSpPr/>
          <p:nvPr/>
        </p:nvCxnSpPr>
        <p:spPr>
          <a:xfrm rot="10800000">
            <a:off x="201075" y="4704275"/>
            <a:ext cx="8716500" cy="0"/>
          </a:xfrm>
          <a:prstGeom prst="straightConnector1">
            <a:avLst/>
          </a:prstGeom>
          <a:noFill/>
          <a:ln w="9525" cap="flat" cmpd="sng">
            <a:solidFill>
              <a:schemeClr val="lt2"/>
            </a:solidFill>
            <a:prstDash val="solid"/>
            <a:round/>
            <a:headEnd type="none" w="med" len="med"/>
            <a:tailEnd type="none" w="med" len="med"/>
          </a:ln>
        </p:spPr>
      </p:cxnSp>
      <p:sp>
        <p:nvSpPr>
          <p:cNvPr id="335" name="Google Shape;335;p30"/>
          <p:cNvSpPr/>
          <p:nvPr/>
        </p:nvSpPr>
        <p:spPr>
          <a:xfrm rot="10800000" flipH="1">
            <a:off x="8473450" y="204000"/>
            <a:ext cx="396300" cy="396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rot="10800000" flipH="1">
            <a:off x="8459025" y="4491100"/>
            <a:ext cx="151200" cy="151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7" name="Google Shape;337;p30"/>
          <p:cNvCxnSpPr/>
          <p:nvPr/>
        </p:nvCxnSpPr>
        <p:spPr>
          <a:xfrm>
            <a:off x="569700" y="204050"/>
            <a:ext cx="0" cy="4768200"/>
          </a:xfrm>
          <a:prstGeom prst="straightConnector1">
            <a:avLst/>
          </a:prstGeom>
          <a:noFill/>
          <a:ln w="9525" cap="flat" cmpd="sng">
            <a:solidFill>
              <a:schemeClr val="lt2"/>
            </a:solidFill>
            <a:prstDash val="solid"/>
            <a:round/>
            <a:headEnd type="none" w="med" len="med"/>
            <a:tailEnd type="none" w="med" len="med"/>
          </a:ln>
        </p:spPr>
      </p:cxnSp>
      <p:sp>
        <p:nvSpPr>
          <p:cNvPr id="338" name="Google Shape;338;p30"/>
          <p:cNvSpPr/>
          <p:nvPr/>
        </p:nvSpPr>
        <p:spPr>
          <a:xfrm rot="10800000" flipH="1">
            <a:off x="280175" y="4756525"/>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0"/>
          <p:cNvSpPr/>
          <p:nvPr/>
        </p:nvSpPr>
        <p:spPr>
          <a:xfrm rot="10800000" flipH="1">
            <a:off x="647975" y="4316175"/>
            <a:ext cx="318600" cy="31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sp>
        <p:nvSpPr>
          <p:cNvPr id="20" name="Google Shape;20;p3"/>
          <p:cNvSpPr txBox="1">
            <a:spLocks noGrp="1"/>
          </p:cNvSpPr>
          <p:nvPr>
            <p:ph type="title"/>
          </p:nvPr>
        </p:nvSpPr>
        <p:spPr>
          <a:xfrm>
            <a:off x="4694650" y="2343900"/>
            <a:ext cx="3126600" cy="1277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5499713" y="734306"/>
            <a:ext cx="1516500" cy="1486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12000"/>
              <a:buNone/>
              <a:defRPr sz="80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 name="Google Shape;22;p3"/>
          <p:cNvSpPr txBox="1">
            <a:spLocks noGrp="1"/>
          </p:cNvSpPr>
          <p:nvPr>
            <p:ph type="subTitle" idx="1"/>
          </p:nvPr>
        </p:nvSpPr>
        <p:spPr>
          <a:xfrm>
            <a:off x="4948550" y="3744094"/>
            <a:ext cx="2618700" cy="665100"/>
          </a:xfrm>
          <a:prstGeom prst="rect">
            <a:avLst/>
          </a:prstGeom>
          <a:solidFill>
            <a:schemeClr val="accent1"/>
          </a:solidFill>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a:spLocks noGrp="1"/>
          </p:cNvSpPr>
          <p:nvPr>
            <p:ph type="pic" idx="3"/>
          </p:nvPr>
        </p:nvSpPr>
        <p:spPr>
          <a:xfrm flipH="1">
            <a:off x="-40822" y="523650"/>
            <a:ext cx="3988500" cy="4096200"/>
          </a:xfrm>
          <a:prstGeom prst="rect">
            <a:avLst/>
          </a:prstGeom>
          <a:noFill/>
          <a:ln>
            <a:noFill/>
          </a:ln>
        </p:spPr>
      </p:sp>
      <p:grpSp>
        <p:nvGrpSpPr>
          <p:cNvPr id="24" name="Google Shape;24;p3"/>
          <p:cNvGrpSpPr/>
          <p:nvPr/>
        </p:nvGrpSpPr>
        <p:grpSpPr>
          <a:xfrm>
            <a:off x="2903425" y="185201"/>
            <a:ext cx="6039400" cy="4796150"/>
            <a:chOff x="2903425" y="185201"/>
            <a:chExt cx="6039400" cy="4796150"/>
          </a:xfrm>
        </p:grpSpPr>
        <p:cxnSp>
          <p:nvCxnSpPr>
            <p:cNvPr id="25" name="Google Shape;25;p3"/>
            <p:cNvCxnSpPr/>
            <p:nvPr/>
          </p:nvCxnSpPr>
          <p:spPr>
            <a:xfrm rot="10800000">
              <a:off x="2903425" y="531491"/>
              <a:ext cx="6038100" cy="0"/>
            </a:xfrm>
            <a:prstGeom prst="straightConnector1">
              <a:avLst/>
            </a:prstGeom>
            <a:noFill/>
            <a:ln w="9525" cap="flat" cmpd="sng">
              <a:solidFill>
                <a:schemeClr val="lt2"/>
              </a:solidFill>
              <a:prstDash val="solid"/>
              <a:round/>
              <a:headEnd type="none" w="med" len="med"/>
              <a:tailEnd type="none" w="med" len="med"/>
            </a:ln>
          </p:spPr>
        </p:cxnSp>
        <p:sp>
          <p:nvSpPr>
            <p:cNvPr id="26" name="Google Shape;26;p3"/>
            <p:cNvSpPr/>
            <p:nvPr/>
          </p:nvSpPr>
          <p:spPr>
            <a:xfrm rot="10800000">
              <a:off x="8652125" y="185201"/>
              <a:ext cx="290700" cy="2916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27;p3"/>
            <p:cNvCxnSpPr/>
            <p:nvPr/>
          </p:nvCxnSpPr>
          <p:spPr>
            <a:xfrm rot="10800000">
              <a:off x="2903425" y="4620741"/>
              <a:ext cx="6038100" cy="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3"/>
            <p:cNvCxnSpPr/>
            <p:nvPr/>
          </p:nvCxnSpPr>
          <p:spPr>
            <a:xfrm>
              <a:off x="8582125" y="212025"/>
              <a:ext cx="0" cy="4744200"/>
            </a:xfrm>
            <a:prstGeom prst="straightConnector1">
              <a:avLst/>
            </a:prstGeom>
            <a:noFill/>
            <a:ln w="9525" cap="flat" cmpd="sng">
              <a:solidFill>
                <a:schemeClr val="lt2"/>
              </a:solidFill>
              <a:prstDash val="solid"/>
              <a:round/>
              <a:headEnd type="none" w="med" len="med"/>
              <a:tailEnd type="none" w="med" len="med"/>
            </a:ln>
          </p:spPr>
        </p:cxnSp>
        <p:sp>
          <p:nvSpPr>
            <p:cNvPr id="29" name="Google Shape;29;p3"/>
            <p:cNvSpPr/>
            <p:nvPr/>
          </p:nvSpPr>
          <p:spPr>
            <a:xfrm rot="10800000">
              <a:off x="8652125" y="4689751"/>
              <a:ext cx="290700" cy="2916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
        <p:cNvGrpSpPr/>
        <p:nvPr/>
      </p:nvGrpSpPr>
      <p:grpSpPr>
        <a:xfrm>
          <a:off x="0" y="0"/>
          <a:ext cx="0" cy="0"/>
          <a:chOff x="0" y="0"/>
          <a:chExt cx="0" cy="0"/>
        </a:xfrm>
      </p:grpSpPr>
      <p:pic>
        <p:nvPicPr>
          <p:cNvPr id="41" name="Google Shape;41;p5"/>
          <p:cNvPicPr preferRelativeResize="0"/>
          <p:nvPr/>
        </p:nvPicPr>
        <p:blipFill rotWithShape="1">
          <a:blip r:embed="rId2">
            <a:alphaModFix amt="20000"/>
          </a:blip>
          <a:srcRect l="1408" t="2321" r="1418" b="15664"/>
          <a:stretch/>
        </p:blipFill>
        <p:spPr>
          <a:xfrm rot="10800000" flipH="1">
            <a:off x="0" y="0"/>
            <a:ext cx="9143997" cy="5143501"/>
          </a:xfrm>
          <a:prstGeom prst="rect">
            <a:avLst/>
          </a:prstGeom>
          <a:noFill/>
          <a:ln>
            <a:noFill/>
          </a:ln>
        </p:spPr>
      </p:pic>
      <p:sp>
        <p:nvSpPr>
          <p:cNvPr id="42" name="Google Shape;42;p5"/>
          <p:cNvSpPr txBox="1">
            <a:spLocks noGrp="1"/>
          </p:cNvSpPr>
          <p:nvPr>
            <p:ph type="subTitle" idx="1"/>
          </p:nvPr>
        </p:nvSpPr>
        <p:spPr>
          <a:xfrm flipH="1">
            <a:off x="1253385" y="2412706"/>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algn="ctr" rtl="0">
              <a:spcBef>
                <a:spcPts val="0"/>
              </a:spcBef>
              <a:spcAft>
                <a:spcPts val="0"/>
              </a:spcAft>
              <a:buSzPts val="1400"/>
              <a:buFont typeface="Skranji"/>
              <a:buNone/>
              <a:defRPr>
                <a:latin typeface="Skranji"/>
                <a:ea typeface="Skranji"/>
                <a:cs typeface="Skranji"/>
                <a:sym typeface="Skranji"/>
              </a:defRPr>
            </a:lvl2pPr>
            <a:lvl3pPr lvl="2" algn="ctr" rtl="0">
              <a:spcBef>
                <a:spcPts val="0"/>
              </a:spcBef>
              <a:spcAft>
                <a:spcPts val="0"/>
              </a:spcAft>
              <a:buSzPts val="1400"/>
              <a:buFont typeface="Skranji"/>
              <a:buNone/>
              <a:defRPr>
                <a:latin typeface="Skranji"/>
                <a:ea typeface="Skranji"/>
                <a:cs typeface="Skranji"/>
                <a:sym typeface="Skranji"/>
              </a:defRPr>
            </a:lvl3pPr>
            <a:lvl4pPr lvl="3" algn="ctr" rtl="0">
              <a:spcBef>
                <a:spcPts val="0"/>
              </a:spcBef>
              <a:spcAft>
                <a:spcPts val="0"/>
              </a:spcAft>
              <a:buSzPts val="1400"/>
              <a:buFont typeface="Skranji"/>
              <a:buNone/>
              <a:defRPr>
                <a:latin typeface="Skranji"/>
                <a:ea typeface="Skranji"/>
                <a:cs typeface="Skranji"/>
                <a:sym typeface="Skranji"/>
              </a:defRPr>
            </a:lvl4pPr>
            <a:lvl5pPr lvl="4" algn="ctr" rtl="0">
              <a:spcBef>
                <a:spcPts val="0"/>
              </a:spcBef>
              <a:spcAft>
                <a:spcPts val="0"/>
              </a:spcAft>
              <a:buSzPts val="1400"/>
              <a:buFont typeface="Skranji"/>
              <a:buNone/>
              <a:defRPr>
                <a:latin typeface="Skranji"/>
                <a:ea typeface="Skranji"/>
                <a:cs typeface="Skranji"/>
                <a:sym typeface="Skranji"/>
              </a:defRPr>
            </a:lvl5pPr>
            <a:lvl6pPr lvl="5" algn="ctr" rtl="0">
              <a:spcBef>
                <a:spcPts val="0"/>
              </a:spcBef>
              <a:spcAft>
                <a:spcPts val="0"/>
              </a:spcAft>
              <a:buSzPts val="1400"/>
              <a:buFont typeface="Skranji"/>
              <a:buNone/>
              <a:defRPr>
                <a:latin typeface="Skranji"/>
                <a:ea typeface="Skranji"/>
                <a:cs typeface="Skranji"/>
                <a:sym typeface="Skranji"/>
              </a:defRPr>
            </a:lvl6pPr>
            <a:lvl7pPr lvl="6" algn="ctr" rtl="0">
              <a:spcBef>
                <a:spcPts val="0"/>
              </a:spcBef>
              <a:spcAft>
                <a:spcPts val="0"/>
              </a:spcAft>
              <a:buSzPts val="1400"/>
              <a:buFont typeface="Skranji"/>
              <a:buNone/>
              <a:defRPr>
                <a:latin typeface="Skranji"/>
                <a:ea typeface="Skranji"/>
                <a:cs typeface="Skranji"/>
                <a:sym typeface="Skranji"/>
              </a:defRPr>
            </a:lvl7pPr>
            <a:lvl8pPr lvl="7" algn="ctr" rtl="0">
              <a:spcBef>
                <a:spcPts val="0"/>
              </a:spcBef>
              <a:spcAft>
                <a:spcPts val="0"/>
              </a:spcAft>
              <a:buSzPts val="1400"/>
              <a:buFont typeface="Skranji"/>
              <a:buNone/>
              <a:defRPr>
                <a:latin typeface="Skranji"/>
                <a:ea typeface="Skranji"/>
                <a:cs typeface="Skranji"/>
                <a:sym typeface="Skranji"/>
              </a:defRPr>
            </a:lvl8pPr>
            <a:lvl9pPr lvl="8" algn="ctr"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43" name="Google Shape;43;p5"/>
          <p:cNvSpPr txBox="1">
            <a:spLocks noGrp="1"/>
          </p:cNvSpPr>
          <p:nvPr>
            <p:ph type="subTitle" idx="2"/>
          </p:nvPr>
        </p:nvSpPr>
        <p:spPr>
          <a:xfrm flipH="1">
            <a:off x="1253385" y="2776950"/>
            <a:ext cx="2743200" cy="106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4" name="Google Shape;44;p5"/>
          <p:cNvSpPr txBox="1">
            <a:spLocks noGrp="1"/>
          </p:cNvSpPr>
          <p:nvPr>
            <p:ph type="title"/>
          </p:nvPr>
        </p:nvSpPr>
        <p:spPr>
          <a:xfrm>
            <a:off x="713225" y="463300"/>
            <a:ext cx="7717500" cy="5649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5"/>
          <p:cNvSpPr txBox="1">
            <a:spLocks noGrp="1"/>
          </p:cNvSpPr>
          <p:nvPr>
            <p:ph type="subTitle" idx="3"/>
          </p:nvPr>
        </p:nvSpPr>
        <p:spPr>
          <a:xfrm flipH="1">
            <a:off x="5147415" y="2412706"/>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algn="ctr" rtl="0">
              <a:spcBef>
                <a:spcPts val="0"/>
              </a:spcBef>
              <a:spcAft>
                <a:spcPts val="0"/>
              </a:spcAft>
              <a:buSzPts val="1400"/>
              <a:buFont typeface="Skranji"/>
              <a:buNone/>
              <a:defRPr>
                <a:latin typeface="Skranji"/>
                <a:ea typeface="Skranji"/>
                <a:cs typeface="Skranji"/>
                <a:sym typeface="Skranji"/>
              </a:defRPr>
            </a:lvl2pPr>
            <a:lvl3pPr lvl="2" algn="ctr" rtl="0">
              <a:spcBef>
                <a:spcPts val="0"/>
              </a:spcBef>
              <a:spcAft>
                <a:spcPts val="0"/>
              </a:spcAft>
              <a:buSzPts val="1400"/>
              <a:buFont typeface="Skranji"/>
              <a:buNone/>
              <a:defRPr>
                <a:latin typeface="Skranji"/>
                <a:ea typeface="Skranji"/>
                <a:cs typeface="Skranji"/>
                <a:sym typeface="Skranji"/>
              </a:defRPr>
            </a:lvl3pPr>
            <a:lvl4pPr lvl="3" algn="ctr" rtl="0">
              <a:spcBef>
                <a:spcPts val="0"/>
              </a:spcBef>
              <a:spcAft>
                <a:spcPts val="0"/>
              </a:spcAft>
              <a:buSzPts val="1400"/>
              <a:buFont typeface="Skranji"/>
              <a:buNone/>
              <a:defRPr>
                <a:latin typeface="Skranji"/>
                <a:ea typeface="Skranji"/>
                <a:cs typeface="Skranji"/>
                <a:sym typeface="Skranji"/>
              </a:defRPr>
            </a:lvl4pPr>
            <a:lvl5pPr lvl="4" algn="ctr" rtl="0">
              <a:spcBef>
                <a:spcPts val="0"/>
              </a:spcBef>
              <a:spcAft>
                <a:spcPts val="0"/>
              </a:spcAft>
              <a:buSzPts val="1400"/>
              <a:buFont typeface="Skranji"/>
              <a:buNone/>
              <a:defRPr>
                <a:latin typeface="Skranji"/>
                <a:ea typeface="Skranji"/>
                <a:cs typeface="Skranji"/>
                <a:sym typeface="Skranji"/>
              </a:defRPr>
            </a:lvl5pPr>
            <a:lvl6pPr lvl="5" algn="ctr" rtl="0">
              <a:spcBef>
                <a:spcPts val="0"/>
              </a:spcBef>
              <a:spcAft>
                <a:spcPts val="0"/>
              </a:spcAft>
              <a:buSzPts val="1400"/>
              <a:buFont typeface="Skranji"/>
              <a:buNone/>
              <a:defRPr>
                <a:latin typeface="Skranji"/>
                <a:ea typeface="Skranji"/>
                <a:cs typeface="Skranji"/>
                <a:sym typeface="Skranji"/>
              </a:defRPr>
            </a:lvl6pPr>
            <a:lvl7pPr lvl="6" algn="ctr" rtl="0">
              <a:spcBef>
                <a:spcPts val="0"/>
              </a:spcBef>
              <a:spcAft>
                <a:spcPts val="0"/>
              </a:spcAft>
              <a:buSzPts val="1400"/>
              <a:buFont typeface="Skranji"/>
              <a:buNone/>
              <a:defRPr>
                <a:latin typeface="Skranji"/>
                <a:ea typeface="Skranji"/>
                <a:cs typeface="Skranji"/>
                <a:sym typeface="Skranji"/>
              </a:defRPr>
            </a:lvl7pPr>
            <a:lvl8pPr lvl="7" algn="ctr" rtl="0">
              <a:spcBef>
                <a:spcPts val="0"/>
              </a:spcBef>
              <a:spcAft>
                <a:spcPts val="0"/>
              </a:spcAft>
              <a:buSzPts val="1400"/>
              <a:buFont typeface="Skranji"/>
              <a:buNone/>
              <a:defRPr>
                <a:latin typeface="Skranji"/>
                <a:ea typeface="Skranji"/>
                <a:cs typeface="Skranji"/>
                <a:sym typeface="Skranji"/>
              </a:defRPr>
            </a:lvl8pPr>
            <a:lvl9pPr lvl="8" algn="ctr"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46" name="Google Shape;46;p5"/>
          <p:cNvSpPr txBox="1">
            <a:spLocks noGrp="1"/>
          </p:cNvSpPr>
          <p:nvPr>
            <p:ph type="subTitle" idx="4"/>
          </p:nvPr>
        </p:nvSpPr>
        <p:spPr>
          <a:xfrm flipH="1">
            <a:off x="5147415" y="2776950"/>
            <a:ext cx="2743200" cy="106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47" name="Google Shape;47;p5"/>
          <p:cNvGrpSpPr/>
          <p:nvPr/>
        </p:nvGrpSpPr>
        <p:grpSpPr>
          <a:xfrm>
            <a:off x="199400" y="123675"/>
            <a:ext cx="8743800" cy="4819175"/>
            <a:chOff x="199400" y="123675"/>
            <a:chExt cx="8743800" cy="4819175"/>
          </a:xfrm>
        </p:grpSpPr>
        <p:grpSp>
          <p:nvGrpSpPr>
            <p:cNvPr id="48" name="Google Shape;48;p5"/>
            <p:cNvGrpSpPr/>
            <p:nvPr/>
          </p:nvGrpSpPr>
          <p:grpSpPr>
            <a:xfrm>
              <a:off x="199400" y="201350"/>
              <a:ext cx="8743800" cy="4741500"/>
              <a:chOff x="199400" y="201350"/>
              <a:chExt cx="8743800" cy="4741500"/>
            </a:xfrm>
          </p:grpSpPr>
          <p:cxnSp>
            <p:nvCxnSpPr>
              <p:cNvPr id="49" name="Google Shape;49;p5"/>
              <p:cNvCxnSpPr/>
              <p:nvPr/>
            </p:nvCxnSpPr>
            <p:spPr>
              <a:xfrm>
                <a:off x="8490236" y="201350"/>
                <a:ext cx="0" cy="474150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5"/>
              <p:cNvCxnSpPr/>
              <p:nvPr/>
            </p:nvCxnSpPr>
            <p:spPr>
              <a:xfrm rot="10800000">
                <a:off x="199400" y="4546175"/>
                <a:ext cx="8743800" cy="0"/>
              </a:xfrm>
              <a:prstGeom prst="straightConnector1">
                <a:avLst/>
              </a:prstGeom>
              <a:noFill/>
              <a:ln w="9525" cap="flat" cmpd="sng">
                <a:solidFill>
                  <a:schemeClr val="lt2"/>
                </a:solidFill>
                <a:prstDash val="solid"/>
                <a:round/>
                <a:headEnd type="none" w="med" len="med"/>
                <a:tailEnd type="none" w="med" len="med"/>
              </a:ln>
            </p:spPr>
          </p:cxnSp>
          <p:sp>
            <p:nvSpPr>
              <p:cNvPr id="51" name="Google Shape;51;p5"/>
              <p:cNvSpPr/>
              <p:nvPr/>
            </p:nvSpPr>
            <p:spPr>
              <a:xfrm rot="10800000">
                <a:off x="236575" y="3997200"/>
                <a:ext cx="485700" cy="486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rot="10800000">
                <a:off x="8549725" y="921150"/>
                <a:ext cx="282000" cy="282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rot="10800000">
                <a:off x="8583176" y="4635350"/>
                <a:ext cx="299700" cy="300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54;p5"/>
            <p:cNvSpPr/>
            <p:nvPr/>
          </p:nvSpPr>
          <p:spPr>
            <a:xfrm rot="10800000">
              <a:off x="8015225" y="123675"/>
              <a:ext cx="415500" cy="41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pic>
        <p:nvPicPr>
          <p:cNvPr id="56" name="Google Shape;56;p6"/>
          <p:cNvPicPr preferRelativeResize="0"/>
          <p:nvPr/>
        </p:nvPicPr>
        <p:blipFill rotWithShape="1">
          <a:blip r:embed="rId2">
            <a:alphaModFix amt="20000"/>
          </a:blip>
          <a:srcRect l="1408" t="2321" r="1418" b="15664"/>
          <a:stretch/>
        </p:blipFill>
        <p:spPr>
          <a:xfrm rot="10800000" flipH="1">
            <a:off x="0" y="0"/>
            <a:ext cx="9143997" cy="5143501"/>
          </a:xfrm>
          <a:prstGeom prst="rect">
            <a:avLst/>
          </a:prstGeom>
          <a:noFill/>
          <a:ln>
            <a:noFill/>
          </a:ln>
        </p:spPr>
      </p:pic>
      <p:sp>
        <p:nvSpPr>
          <p:cNvPr id="57" name="Google Shape;57;p6"/>
          <p:cNvSpPr txBox="1">
            <a:spLocks noGrp="1"/>
          </p:cNvSpPr>
          <p:nvPr>
            <p:ph type="title"/>
          </p:nvPr>
        </p:nvSpPr>
        <p:spPr>
          <a:xfrm>
            <a:off x="713225" y="463300"/>
            <a:ext cx="7717500" cy="5649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58" name="Google Shape;58;p6"/>
          <p:cNvGrpSpPr/>
          <p:nvPr/>
        </p:nvGrpSpPr>
        <p:grpSpPr>
          <a:xfrm>
            <a:off x="199150" y="208475"/>
            <a:ext cx="8742300" cy="4734300"/>
            <a:chOff x="199150" y="208475"/>
            <a:chExt cx="8742300" cy="4734300"/>
          </a:xfrm>
        </p:grpSpPr>
        <p:sp>
          <p:nvSpPr>
            <p:cNvPr id="59" name="Google Shape;59;p6"/>
            <p:cNvSpPr/>
            <p:nvPr/>
          </p:nvSpPr>
          <p:spPr>
            <a:xfrm rot="10800000">
              <a:off x="301425" y="1445200"/>
              <a:ext cx="312900" cy="31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rot="10800000">
              <a:off x="480850" y="4682846"/>
              <a:ext cx="165900" cy="16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6"/>
            <p:cNvCxnSpPr/>
            <p:nvPr/>
          </p:nvCxnSpPr>
          <p:spPr>
            <a:xfrm>
              <a:off x="713225" y="208475"/>
              <a:ext cx="0" cy="4734300"/>
            </a:xfrm>
            <a:prstGeom prst="straightConnector1">
              <a:avLst/>
            </a:prstGeom>
            <a:noFill/>
            <a:ln w="9525" cap="flat" cmpd="sng">
              <a:solidFill>
                <a:schemeClr val="lt2"/>
              </a:solidFill>
              <a:prstDash val="solid"/>
              <a:round/>
              <a:headEnd type="none" w="med" len="med"/>
              <a:tailEnd type="none" w="med" len="med"/>
            </a:ln>
          </p:spPr>
        </p:cxnSp>
        <p:cxnSp>
          <p:nvCxnSpPr>
            <p:cNvPr id="62" name="Google Shape;62;p6"/>
            <p:cNvCxnSpPr/>
            <p:nvPr/>
          </p:nvCxnSpPr>
          <p:spPr>
            <a:xfrm>
              <a:off x="199150" y="4629875"/>
              <a:ext cx="8742300" cy="0"/>
            </a:xfrm>
            <a:prstGeom prst="straightConnector1">
              <a:avLst/>
            </a:prstGeom>
            <a:noFill/>
            <a:ln w="9525" cap="flat" cmpd="sng">
              <a:solidFill>
                <a:schemeClr val="lt2"/>
              </a:solidFill>
              <a:prstDash val="solid"/>
              <a:round/>
              <a:headEnd type="none" w="med" len="med"/>
              <a:tailEnd type="none" w="med" len="med"/>
            </a:ln>
          </p:spPr>
        </p:cxnSp>
        <p:sp>
          <p:nvSpPr>
            <p:cNvPr id="63" name="Google Shape;63;p6"/>
            <p:cNvSpPr/>
            <p:nvPr/>
          </p:nvSpPr>
          <p:spPr>
            <a:xfrm rot="10800000">
              <a:off x="8517776" y="4322700"/>
              <a:ext cx="236100" cy="236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4" name="Google Shape;64;p6"/>
          <p:cNvCxnSpPr/>
          <p:nvPr/>
        </p:nvCxnSpPr>
        <p:spPr>
          <a:xfrm>
            <a:off x="8443400" y="201825"/>
            <a:ext cx="0" cy="47331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pic>
        <p:nvPicPr>
          <p:cNvPr id="66" name="Google Shape;66;p7"/>
          <p:cNvPicPr preferRelativeResize="0"/>
          <p:nvPr/>
        </p:nvPicPr>
        <p:blipFill rotWithShape="1">
          <a:blip r:embed="rId2">
            <a:alphaModFix amt="20000"/>
          </a:blip>
          <a:srcRect l="1408" t="2321" r="1418" b="15664"/>
          <a:stretch/>
        </p:blipFill>
        <p:spPr>
          <a:xfrm rot="10800000" flipH="1">
            <a:off x="0" y="0"/>
            <a:ext cx="9143997" cy="5143501"/>
          </a:xfrm>
          <a:prstGeom prst="rect">
            <a:avLst/>
          </a:prstGeom>
          <a:noFill/>
          <a:ln>
            <a:noFill/>
          </a:ln>
        </p:spPr>
      </p:pic>
      <p:sp>
        <p:nvSpPr>
          <p:cNvPr id="67" name="Google Shape;67;p7"/>
          <p:cNvSpPr txBox="1">
            <a:spLocks noGrp="1"/>
          </p:cNvSpPr>
          <p:nvPr>
            <p:ph type="title"/>
          </p:nvPr>
        </p:nvSpPr>
        <p:spPr>
          <a:xfrm>
            <a:off x="713225" y="849300"/>
            <a:ext cx="3479700" cy="11865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8" name="Google Shape;68;p7"/>
          <p:cNvSpPr txBox="1">
            <a:spLocks noGrp="1"/>
          </p:cNvSpPr>
          <p:nvPr>
            <p:ph type="body" idx="1"/>
          </p:nvPr>
        </p:nvSpPr>
        <p:spPr>
          <a:xfrm>
            <a:off x="713225" y="2035800"/>
            <a:ext cx="3479700" cy="2258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dk2"/>
              </a:buClr>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9" name="Google Shape;69;p7"/>
          <p:cNvSpPr>
            <a:spLocks noGrp="1"/>
          </p:cNvSpPr>
          <p:nvPr>
            <p:ph type="pic" idx="2"/>
          </p:nvPr>
        </p:nvSpPr>
        <p:spPr>
          <a:xfrm flipH="1">
            <a:off x="4571998" y="513175"/>
            <a:ext cx="4572000" cy="4117200"/>
          </a:xfrm>
          <a:prstGeom prst="rect">
            <a:avLst/>
          </a:prstGeom>
          <a:noFill/>
          <a:ln>
            <a:noFill/>
          </a:ln>
        </p:spPr>
      </p:sp>
      <p:grpSp>
        <p:nvGrpSpPr>
          <p:cNvPr id="70" name="Google Shape;70;p7"/>
          <p:cNvGrpSpPr/>
          <p:nvPr/>
        </p:nvGrpSpPr>
        <p:grpSpPr>
          <a:xfrm flipH="1">
            <a:off x="201175" y="185201"/>
            <a:ext cx="6039400" cy="4796150"/>
            <a:chOff x="2903425" y="185201"/>
            <a:chExt cx="6039400" cy="4796150"/>
          </a:xfrm>
        </p:grpSpPr>
        <p:cxnSp>
          <p:nvCxnSpPr>
            <p:cNvPr id="71" name="Google Shape;71;p7"/>
            <p:cNvCxnSpPr/>
            <p:nvPr/>
          </p:nvCxnSpPr>
          <p:spPr>
            <a:xfrm rot="10800000">
              <a:off x="2903425" y="531491"/>
              <a:ext cx="6038100" cy="0"/>
            </a:xfrm>
            <a:prstGeom prst="straightConnector1">
              <a:avLst/>
            </a:prstGeom>
            <a:noFill/>
            <a:ln w="9525" cap="flat" cmpd="sng">
              <a:solidFill>
                <a:schemeClr val="lt2"/>
              </a:solidFill>
              <a:prstDash val="solid"/>
              <a:round/>
              <a:headEnd type="none" w="med" len="med"/>
              <a:tailEnd type="none" w="med" len="med"/>
            </a:ln>
          </p:spPr>
        </p:cxnSp>
        <p:sp>
          <p:nvSpPr>
            <p:cNvPr id="72" name="Google Shape;72;p7"/>
            <p:cNvSpPr/>
            <p:nvPr/>
          </p:nvSpPr>
          <p:spPr>
            <a:xfrm rot="10800000">
              <a:off x="8652125" y="185201"/>
              <a:ext cx="290700" cy="29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 name="Google Shape;73;p7"/>
            <p:cNvCxnSpPr/>
            <p:nvPr/>
          </p:nvCxnSpPr>
          <p:spPr>
            <a:xfrm rot="10800000">
              <a:off x="2903425" y="4620741"/>
              <a:ext cx="6038100" cy="0"/>
            </a:xfrm>
            <a:prstGeom prst="straightConnector1">
              <a:avLst/>
            </a:prstGeom>
            <a:noFill/>
            <a:ln w="9525" cap="flat" cmpd="sng">
              <a:solidFill>
                <a:schemeClr val="lt2"/>
              </a:solidFill>
              <a:prstDash val="solid"/>
              <a:round/>
              <a:headEnd type="none" w="med" len="med"/>
              <a:tailEnd type="none" w="med" len="med"/>
            </a:ln>
          </p:spPr>
        </p:cxnSp>
        <p:cxnSp>
          <p:nvCxnSpPr>
            <p:cNvPr id="74" name="Google Shape;74;p7"/>
            <p:cNvCxnSpPr/>
            <p:nvPr/>
          </p:nvCxnSpPr>
          <p:spPr>
            <a:xfrm>
              <a:off x="8582125" y="212025"/>
              <a:ext cx="0" cy="4744200"/>
            </a:xfrm>
            <a:prstGeom prst="straightConnector1">
              <a:avLst/>
            </a:prstGeom>
            <a:noFill/>
            <a:ln w="9525" cap="flat" cmpd="sng">
              <a:solidFill>
                <a:schemeClr val="lt2"/>
              </a:solidFill>
              <a:prstDash val="solid"/>
              <a:round/>
              <a:headEnd type="none" w="med" len="med"/>
              <a:tailEnd type="none" w="med" len="med"/>
            </a:ln>
          </p:spPr>
        </p:cxnSp>
        <p:sp>
          <p:nvSpPr>
            <p:cNvPr id="75" name="Google Shape;75;p7"/>
            <p:cNvSpPr/>
            <p:nvPr/>
          </p:nvSpPr>
          <p:spPr>
            <a:xfrm rot="10800000">
              <a:off x="8652125" y="4689751"/>
              <a:ext cx="290700" cy="29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6"/>
        <p:cNvGrpSpPr/>
        <p:nvPr/>
      </p:nvGrpSpPr>
      <p:grpSpPr>
        <a:xfrm>
          <a:off x="0" y="0"/>
          <a:ext cx="0" cy="0"/>
          <a:chOff x="0" y="0"/>
          <a:chExt cx="0" cy="0"/>
        </a:xfrm>
      </p:grpSpPr>
      <p:pic>
        <p:nvPicPr>
          <p:cNvPr id="77" name="Google Shape;77;p8"/>
          <p:cNvPicPr preferRelativeResize="0"/>
          <p:nvPr/>
        </p:nvPicPr>
        <p:blipFill rotWithShape="1">
          <a:blip r:embed="rId2">
            <a:alphaModFix amt="20000"/>
          </a:blip>
          <a:srcRect l="1408" t="2321" r="1418" b="15664"/>
          <a:stretch/>
        </p:blipFill>
        <p:spPr>
          <a:xfrm rot="10800000">
            <a:off x="0" y="0"/>
            <a:ext cx="9143997" cy="5143501"/>
          </a:xfrm>
          <a:prstGeom prst="rect">
            <a:avLst/>
          </a:prstGeom>
          <a:noFill/>
          <a:ln>
            <a:noFill/>
          </a:ln>
        </p:spPr>
      </p:pic>
      <p:sp>
        <p:nvSpPr>
          <p:cNvPr id="78" name="Google Shape;78;p8"/>
          <p:cNvSpPr txBox="1">
            <a:spLocks noGrp="1"/>
          </p:cNvSpPr>
          <p:nvPr>
            <p:ph type="title"/>
          </p:nvPr>
        </p:nvSpPr>
        <p:spPr>
          <a:xfrm>
            <a:off x="2642550" y="1515300"/>
            <a:ext cx="3858900" cy="2112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9" name="Google Shape;79;p8"/>
          <p:cNvSpPr/>
          <p:nvPr/>
        </p:nvSpPr>
        <p:spPr>
          <a:xfrm rot="10800000">
            <a:off x="459050" y="331150"/>
            <a:ext cx="415800" cy="416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 name="Google Shape;80;p8"/>
          <p:cNvCxnSpPr/>
          <p:nvPr/>
        </p:nvCxnSpPr>
        <p:spPr>
          <a:xfrm>
            <a:off x="205800" y="271800"/>
            <a:ext cx="8732400" cy="0"/>
          </a:xfrm>
          <a:prstGeom prst="straightConnector1">
            <a:avLst/>
          </a:prstGeom>
          <a:noFill/>
          <a:ln w="9525" cap="flat" cmpd="sng">
            <a:solidFill>
              <a:schemeClr val="lt2"/>
            </a:solidFill>
            <a:prstDash val="solid"/>
            <a:round/>
            <a:headEnd type="none" w="med" len="med"/>
            <a:tailEnd type="none" w="med" len="med"/>
          </a:ln>
        </p:spPr>
      </p:cxnSp>
      <p:cxnSp>
        <p:nvCxnSpPr>
          <p:cNvPr id="81" name="Google Shape;81;p8"/>
          <p:cNvCxnSpPr/>
          <p:nvPr/>
        </p:nvCxnSpPr>
        <p:spPr>
          <a:xfrm>
            <a:off x="205800" y="4784350"/>
            <a:ext cx="8732400" cy="0"/>
          </a:xfrm>
          <a:prstGeom prst="straightConnector1">
            <a:avLst/>
          </a:prstGeom>
          <a:noFill/>
          <a:ln w="9525" cap="flat" cmpd="sng">
            <a:solidFill>
              <a:schemeClr val="lt2"/>
            </a:solidFill>
            <a:prstDash val="solid"/>
            <a:round/>
            <a:headEnd type="none" w="med" len="med"/>
            <a:tailEnd type="none" w="med" len="med"/>
          </a:ln>
        </p:spPr>
      </p:cxnSp>
      <p:sp>
        <p:nvSpPr>
          <p:cNvPr id="82" name="Google Shape;82;p8"/>
          <p:cNvSpPr/>
          <p:nvPr/>
        </p:nvSpPr>
        <p:spPr>
          <a:xfrm rot="10800000" flipH="1">
            <a:off x="8720700" y="4828700"/>
            <a:ext cx="217500" cy="21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rot="10800000" flipH="1">
            <a:off x="8216575" y="4348000"/>
            <a:ext cx="386100" cy="387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
        <p:cNvGrpSpPr/>
        <p:nvPr/>
      </p:nvGrpSpPr>
      <p:grpSpPr>
        <a:xfrm>
          <a:off x="0" y="0"/>
          <a:ext cx="0" cy="0"/>
          <a:chOff x="0" y="0"/>
          <a:chExt cx="0" cy="0"/>
        </a:xfrm>
      </p:grpSpPr>
      <p:sp>
        <p:nvSpPr>
          <p:cNvPr id="96" name="Google Shape;96;p10"/>
          <p:cNvSpPr>
            <a:spLocks noGrp="1"/>
          </p:cNvSpPr>
          <p:nvPr>
            <p:ph type="pic" idx="2"/>
          </p:nvPr>
        </p:nvSpPr>
        <p:spPr>
          <a:xfrm>
            <a:off x="-11125" y="-13550"/>
            <a:ext cx="9155100" cy="5157000"/>
          </a:xfrm>
          <a:prstGeom prst="rect">
            <a:avLst/>
          </a:prstGeom>
          <a:noFill/>
          <a:ln>
            <a:noFill/>
          </a:ln>
        </p:spPr>
      </p:sp>
      <p:sp>
        <p:nvSpPr>
          <p:cNvPr id="97" name="Google Shape;97;p10"/>
          <p:cNvSpPr txBox="1">
            <a:spLocks noGrp="1"/>
          </p:cNvSpPr>
          <p:nvPr>
            <p:ph type="body" idx="1"/>
          </p:nvPr>
        </p:nvSpPr>
        <p:spPr>
          <a:xfrm>
            <a:off x="3633600" y="539500"/>
            <a:ext cx="4797300" cy="1273800"/>
          </a:xfrm>
          <a:prstGeom prst="rect">
            <a:avLst/>
          </a:prstGeom>
          <a:solidFill>
            <a:schemeClr val="accent1"/>
          </a:solidFill>
        </p:spPr>
        <p:txBody>
          <a:bodyPr spcFirstLastPara="1" wrap="square" lIns="91425" tIns="91425" rIns="91425" bIns="91425" anchor="t" anchorCtr="0">
            <a:noAutofit/>
          </a:bodyPr>
          <a:lstStyle>
            <a:lvl1pPr marL="457200" lvl="0" indent="-228600" algn="ctr">
              <a:lnSpc>
                <a:spcPct val="100000"/>
              </a:lnSpc>
              <a:spcBef>
                <a:spcPts val="0"/>
              </a:spcBef>
              <a:spcAft>
                <a:spcPts val="0"/>
              </a:spcAft>
              <a:buSzPts val="1400"/>
              <a:buNone/>
              <a:defRPr sz="3500">
                <a:solidFill>
                  <a:schemeClr val="dk2"/>
                </a:solidFill>
                <a:latin typeface="Skranji"/>
                <a:ea typeface="Skranji"/>
                <a:cs typeface="Skranji"/>
                <a:sym typeface="Skranji"/>
              </a:defRPr>
            </a:lvl1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
        <p:cNvGrpSpPr/>
        <p:nvPr/>
      </p:nvGrpSpPr>
      <p:grpSpPr>
        <a:xfrm>
          <a:off x="0" y="0"/>
          <a:ext cx="0" cy="0"/>
          <a:chOff x="0" y="0"/>
          <a:chExt cx="0" cy="0"/>
        </a:xfrm>
      </p:grpSpPr>
      <p:pic>
        <p:nvPicPr>
          <p:cNvPr id="99" name="Google Shape;99;p11"/>
          <p:cNvPicPr preferRelativeResize="0"/>
          <p:nvPr/>
        </p:nvPicPr>
        <p:blipFill rotWithShape="1">
          <a:blip r:embed="rId2">
            <a:alphaModFix amt="20000"/>
          </a:blip>
          <a:srcRect l="1408" t="2321" r="1418" b="15664"/>
          <a:stretch/>
        </p:blipFill>
        <p:spPr>
          <a:xfrm rot="10800000" flipH="1">
            <a:off x="-75" y="0"/>
            <a:ext cx="9143997" cy="5143501"/>
          </a:xfrm>
          <a:prstGeom prst="rect">
            <a:avLst/>
          </a:prstGeom>
          <a:noFill/>
          <a:ln>
            <a:noFill/>
          </a:ln>
        </p:spPr>
      </p:pic>
      <p:sp>
        <p:nvSpPr>
          <p:cNvPr id="100" name="Google Shape;100;p11"/>
          <p:cNvSpPr txBox="1">
            <a:spLocks noGrp="1"/>
          </p:cNvSpPr>
          <p:nvPr>
            <p:ph type="title" hasCustomPrompt="1"/>
          </p:nvPr>
        </p:nvSpPr>
        <p:spPr>
          <a:xfrm>
            <a:off x="2288700" y="2600138"/>
            <a:ext cx="4566600" cy="1320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1" name="Google Shape;101;p11"/>
          <p:cNvSpPr txBox="1">
            <a:spLocks noGrp="1"/>
          </p:cNvSpPr>
          <p:nvPr>
            <p:ph type="body" idx="1"/>
          </p:nvPr>
        </p:nvSpPr>
        <p:spPr>
          <a:xfrm>
            <a:off x="2288750" y="3926938"/>
            <a:ext cx="4566600" cy="457200"/>
          </a:xfrm>
          <a:prstGeom prst="rect">
            <a:avLst/>
          </a:prstGeom>
          <a:solidFill>
            <a:schemeClr val="accent1"/>
          </a:solidFill>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02" name="Google Shape;102;p11"/>
          <p:cNvSpPr>
            <a:spLocks noGrp="1"/>
          </p:cNvSpPr>
          <p:nvPr>
            <p:ph type="pic" idx="2"/>
          </p:nvPr>
        </p:nvSpPr>
        <p:spPr>
          <a:xfrm>
            <a:off x="724576" y="1675"/>
            <a:ext cx="7694700" cy="2503200"/>
          </a:xfrm>
          <a:prstGeom prst="rect">
            <a:avLst/>
          </a:prstGeom>
          <a:noFill/>
          <a:ln>
            <a:noFill/>
          </a:ln>
        </p:spPr>
      </p:sp>
      <p:grpSp>
        <p:nvGrpSpPr>
          <p:cNvPr id="103" name="Google Shape;103;p11"/>
          <p:cNvGrpSpPr/>
          <p:nvPr/>
        </p:nvGrpSpPr>
        <p:grpSpPr>
          <a:xfrm>
            <a:off x="191250" y="1675"/>
            <a:ext cx="8761500" cy="4954800"/>
            <a:chOff x="203975" y="1675"/>
            <a:chExt cx="8761500" cy="4954800"/>
          </a:xfrm>
        </p:grpSpPr>
        <p:cxnSp>
          <p:nvCxnSpPr>
            <p:cNvPr id="104" name="Google Shape;104;p11"/>
            <p:cNvCxnSpPr/>
            <p:nvPr/>
          </p:nvCxnSpPr>
          <p:spPr>
            <a:xfrm>
              <a:off x="203975" y="4460350"/>
              <a:ext cx="87615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11"/>
            <p:cNvCxnSpPr/>
            <p:nvPr/>
          </p:nvCxnSpPr>
          <p:spPr>
            <a:xfrm>
              <a:off x="735088" y="1675"/>
              <a:ext cx="0" cy="495480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11"/>
            <p:cNvCxnSpPr/>
            <p:nvPr/>
          </p:nvCxnSpPr>
          <p:spPr>
            <a:xfrm>
              <a:off x="8434363" y="1675"/>
              <a:ext cx="0" cy="4954800"/>
            </a:xfrm>
            <a:prstGeom prst="straightConnector1">
              <a:avLst/>
            </a:prstGeom>
            <a:noFill/>
            <a:ln w="9525" cap="flat" cmpd="sng">
              <a:solidFill>
                <a:schemeClr val="lt2"/>
              </a:solidFill>
              <a:prstDash val="solid"/>
              <a:round/>
              <a:headEnd type="none" w="med" len="med"/>
              <a:tailEnd type="none" w="med" len="med"/>
            </a:ln>
          </p:spPr>
        </p:cxnSp>
        <p:sp>
          <p:nvSpPr>
            <p:cNvPr id="107" name="Google Shape;107;p11"/>
            <p:cNvSpPr/>
            <p:nvPr/>
          </p:nvSpPr>
          <p:spPr>
            <a:xfrm rot="10800000">
              <a:off x="8490637" y="4524885"/>
              <a:ext cx="387000" cy="38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10800000">
              <a:off x="256235" y="4524885"/>
              <a:ext cx="387000" cy="38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63300"/>
            <a:ext cx="7717500" cy="5649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2"/>
              </a:buClr>
              <a:buSzPts val="3500"/>
              <a:buFont typeface="Skranji"/>
              <a:buNone/>
              <a:defRPr sz="3500">
                <a:solidFill>
                  <a:schemeClr val="dk2"/>
                </a:solidFill>
                <a:latin typeface="Skranji"/>
                <a:ea typeface="Skranji"/>
                <a:cs typeface="Skranji"/>
                <a:sym typeface="Skranji"/>
              </a:defRPr>
            </a:lvl1pPr>
            <a:lvl2pPr lvl="1">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2pPr>
            <a:lvl3pPr lvl="2">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3pPr>
            <a:lvl4pPr lvl="3">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4pPr>
            <a:lvl5pPr lvl="4">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5pPr>
            <a:lvl6pPr lvl="5">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6pPr>
            <a:lvl7pPr lvl="6">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7pPr>
            <a:lvl8pPr lvl="7">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8pPr>
            <a:lvl9pPr lvl="8">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9pPr>
          </a:lstStyle>
          <a:p>
            <a:endParaRPr/>
          </a:p>
        </p:txBody>
      </p:sp>
      <p:sp>
        <p:nvSpPr>
          <p:cNvPr id="7" name="Google Shape;7;p1"/>
          <p:cNvSpPr txBox="1">
            <a:spLocks noGrp="1"/>
          </p:cNvSpPr>
          <p:nvPr>
            <p:ph type="body" idx="1"/>
          </p:nvPr>
        </p:nvSpPr>
        <p:spPr>
          <a:xfrm>
            <a:off x="713225" y="1237555"/>
            <a:ext cx="7717500" cy="33711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lt2"/>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4" r:id="rId12"/>
    <p:sldLayoutId id="2147483670" r:id="rId13"/>
    <p:sldLayoutId id="2147483673" r:id="rId14"/>
    <p:sldLayoutId id="2147483674" r:id="rId15"/>
    <p:sldLayoutId id="2147483675" r:id="rId16"/>
    <p:sldLayoutId id="214748367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2.gif"/><Relationship Id="rId4" Type="http://schemas.openxmlformats.org/officeDocument/2006/relationships/image" Target="../media/image11.gif"/></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3.avi"/><Relationship Id="rId1" Type="http://schemas.openxmlformats.org/officeDocument/2006/relationships/video" Target="NULL" TargetMode="External"/><Relationship Id="rId5" Type="http://schemas.openxmlformats.org/officeDocument/2006/relationships/image" Target="../media/image3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3.gif"/></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5.gif"/><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5.mp4"/><Relationship Id="rId7" Type="http://schemas.openxmlformats.org/officeDocument/2006/relationships/image" Target="../media/image4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24.xml"/><Relationship Id="rId5" Type="http://schemas.openxmlformats.org/officeDocument/2006/relationships/slideLayout" Target="../slideLayouts/slideLayout14.xml"/><Relationship Id="rId10" Type="http://schemas.openxmlformats.org/officeDocument/2006/relationships/image" Target="../media/image45.gif"/><Relationship Id="rId4" Type="http://schemas.openxmlformats.org/officeDocument/2006/relationships/video" Target="../media/media5.mp4"/><Relationship Id="rId9" Type="http://schemas.openxmlformats.org/officeDocument/2006/relationships/image" Target="../media/image44.gif"/></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32.xml"/><Relationship Id="rId7" Type="http://schemas.openxmlformats.org/officeDocument/2006/relationships/image" Target="../media/image61.jpeg"/><Relationship Id="rId2" Type="http://schemas.openxmlformats.org/officeDocument/2006/relationships/slideLayout" Target="../slideLayouts/slideLayout5.xml"/><Relationship Id="rId1" Type="http://schemas.openxmlformats.org/officeDocument/2006/relationships/video" Target="https://www.youtube.com/embed/z4dLf9GwhsY?feature=oembed" TargetMode="Externa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jpeg"/></Relationships>
</file>

<file path=ppt/slides/_rels/slide3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notesSlide" Target="../notesSlides/notesSlide33.xml"/><Relationship Id="rId7" Type="http://schemas.openxmlformats.org/officeDocument/2006/relationships/image" Target="../media/image67.jpeg"/><Relationship Id="rId2" Type="http://schemas.openxmlformats.org/officeDocument/2006/relationships/slideLayout" Target="../slideLayouts/slideLayout5.xml"/><Relationship Id="rId1" Type="http://schemas.openxmlformats.org/officeDocument/2006/relationships/video" Target="https://www.youtube.com/embed/RHgvkRHd65A?feature=oembed" TargetMode="Externa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jpeg"/></Relationships>
</file>

<file path=ppt/slides/_rels/slide34.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78.jpeg"/><Relationship Id="rId3" Type="http://schemas.openxmlformats.org/officeDocument/2006/relationships/notesSlide" Target="../notesSlides/notesSlide34.xml"/><Relationship Id="rId7" Type="http://schemas.openxmlformats.org/officeDocument/2006/relationships/image" Target="../media/image73.jpeg"/><Relationship Id="rId12" Type="http://schemas.openxmlformats.org/officeDocument/2006/relationships/image" Target="../media/image77.jpeg"/><Relationship Id="rId2" Type="http://schemas.openxmlformats.org/officeDocument/2006/relationships/slideLayout" Target="../slideLayouts/slideLayout5.xml"/><Relationship Id="rId1" Type="http://schemas.openxmlformats.org/officeDocument/2006/relationships/video" Target="https://www.youtube.com/embed/h5m2FsDQZRM?feature=oembed" TargetMode="External"/><Relationship Id="rId6" Type="http://schemas.openxmlformats.org/officeDocument/2006/relationships/image" Target="../media/image72.png"/><Relationship Id="rId11" Type="http://schemas.openxmlformats.org/officeDocument/2006/relationships/image" Target="../media/image76.jpeg"/><Relationship Id="rId5" Type="http://schemas.openxmlformats.org/officeDocument/2006/relationships/image" Target="../media/image71.png"/><Relationship Id="rId10" Type="http://schemas.openxmlformats.org/officeDocument/2006/relationships/image" Target="../media/image75.jpeg"/><Relationship Id="rId4" Type="http://schemas.openxmlformats.org/officeDocument/2006/relationships/image" Target="../media/image70.png"/><Relationship Id="rId9"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4.xml"/><Relationship Id="rId1" Type="http://schemas.openxmlformats.org/officeDocument/2006/relationships/video" Target="https://www.youtube.com/embed/PfwRGyaZ8r0?feature=oembed" TargetMode="External"/><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xml"/><Relationship Id="rId1" Type="http://schemas.openxmlformats.org/officeDocument/2006/relationships/video" Target="https://www.youtube.com/embed/r6L-ONszEGE?feature=oembed" TargetMode="External"/><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avi"/><Relationship Id="rId7" Type="http://schemas.openxmlformats.org/officeDocument/2006/relationships/image" Target="../media/image9.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6.xml"/><Relationship Id="rId5" Type="http://schemas.openxmlformats.org/officeDocument/2006/relationships/slideLayout" Target="../slideLayouts/slideLayout8.xml"/><Relationship Id="rId10" Type="http://schemas.openxmlformats.org/officeDocument/2006/relationships/image" Target="../media/image12.gif"/><Relationship Id="rId4" Type="http://schemas.openxmlformats.org/officeDocument/2006/relationships/video" Target="../media/media2.avi"/><Relationship Id="rId9"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p34"/>
          <p:cNvSpPr txBox="1">
            <a:spLocks noGrp="1"/>
          </p:cNvSpPr>
          <p:nvPr>
            <p:ph type="ctrTitle"/>
          </p:nvPr>
        </p:nvSpPr>
        <p:spPr>
          <a:xfrm>
            <a:off x="237357" y="691083"/>
            <a:ext cx="4673071" cy="2028454"/>
          </a:xfrm>
          <a:prstGeom prst="rect">
            <a:avLst/>
          </a:prstGeom>
        </p:spPr>
        <p:txBody>
          <a:bodyPr spcFirstLastPara="1" wrap="square" lIns="91425" tIns="91425" rIns="91425" bIns="91425" anchor="b" anchorCtr="0">
            <a:noAutofit/>
          </a:bodyPr>
          <a:lstStyle/>
          <a:p>
            <a:pPr algn="ctr">
              <a:spcBef>
                <a:spcPct val="50000"/>
              </a:spcBef>
              <a:buFontTx/>
              <a:buNone/>
            </a:pPr>
            <a:r>
              <a:rPr lang="en-US" altLang="en-US" sz="2800" b="1" dirty="0">
                <a:solidFill>
                  <a:schemeClr val="accent1">
                    <a:lumMod val="25000"/>
                  </a:schemeClr>
                </a:solidFill>
              </a:rPr>
              <a:t>Computer Vision</a:t>
            </a:r>
            <a:r>
              <a:rPr lang="en-US" altLang="en-US" sz="2400" b="1" dirty="0">
                <a:solidFill>
                  <a:schemeClr val="accent1">
                    <a:lumMod val="25000"/>
                  </a:schemeClr>
                </a:solidFill>
              </a:rPr>
              <a:t>-based </a:t>
            </a:r>
            <a:r>
              <a:rPr lang="en-US" altLang="en-US" sz="3200" b="1" dirty="0"/>
              <a:t>Path Planning</a:t>
            </a:r>
            <a:br>
              <a:rPr lang="en-US" altLang="en-US" sz="2400" b="1" dirty="0"/>
            </a:br>
            <a:r>
              <a:rPr lang="en-US" altLang="en-US" sz="2400" b="1" dirty="0">
                <a:solidFill>
                  <a:schemeClr val="tx1"/>
                </a:solidFill>
              </a:rPr>
              <a:t>for Robot Manipulator</a:t>
            </a:r>
            <a:br>
              <a:rPr lang="en-US" altLang="en-US" sz="2400" b="1" dirty="0">
                <a:solidFill>
                  <a:schemeClr val="tx1"/>
                </a:solidFill>
              </a:rPr>
            </a:br>
            <a:r>
              <a:rPr lang="en-US" altLang="en-US" sz="2400" b="1" dirty="0"/>
              <a:t>Using </a:t>
            </a:r>
            <a:r>
              <a:rPr lang="en-US" altLang="en-US" sz="3200" b="1" dirty="0"/>
              <a:t>Bézier Curves</a:t>
            </a:r>
            <a:endParaRPr lang="en-US" altLang="en-US" sz="2400" b="1" dirty="0"/>
          </a:p>
        </p:txBody>
      </p:sp>
      <p:sp>
        <p:nvSpPr>
          <p:cNvPr id="352" name="Google Shape;352;p34"/>
          <p:cNvSpPr txBox="1">
            <a:spLocks noGrp="1"/>
          </p:cNvSpPr>
          <p:nvPr>
            <p:ph type="subTitle" idx="1"/>
          </p:nvPr>
        </p:nvSpPr>
        <p:spPr>
          <a:xfrm>
            <a:off x="713225" y="3811574"/>
            <a:ext cx="3498852" cy="69772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CHEUNG Dick Ho (WKT06a-24)</a:t>
            </a:r>
          </a:p>
          <a:p>
            <a:pPr marL="0" lvl="0" indent="0" algn="l" rtl="0">
              <a:spcBef>
                <a:spcPts val="0"/>
              </a:spcBef>
              <a:spcAft>
                <a:spcPts val="0"/>
              </a:spcAft>
              <a:buNone/>
            </a:pPr>
            <a:r>
              <a:rPr lang="en" dirty="0"/>
              <a:t>Supervisor: Professor Tim Woo</a:t>
            </a:r>
            <a:endParaRPr dirty="0"/>
          </a:p>
        </p:txBody>
      </p:sp>
      <p:sp>
        <p:nvSpPr>
          <p:cNvPr id="353" name="Google Shape;353;p34"/>
          <p:cNvSpPr/>
          <p:nvPr/>
        </p:nvSpPr>
        <p:spPr>
          <a:xfrm>
            <a:off x="7783625" y="597700"/>
            <a:ext cx="1161000" cy="11616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5058813" y="3677696"/>
            <a:ext cx="830700" cy="8316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351;p34">
            <a:extLst>
              <a:ext uri="{FF2B5EF4-FFF2-40B4-BE49-F238E27FC236}">
                <a16:creationId xmlns:a16="http://schemas.microsoft.com/office/drawing/2014/main" id="{89256462-7321-EF4F-0B33-CCC9690DA2C1}"/>
              </a:ext>
            </a:extLst>
          </p:cNvPr>
          <p:cNvSpPr txBox="1">
            <a:spLocks/>
          </p:cNvSpPr>
          <p:nvPr/>
        </p:nvSpPr>
        <p:spPr>
          <a:xfrm>
            <a:off x="496719" y="432781"/>
            <a:ext cx="3268863" cy="79326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Skranji"/>
              <a:buNone/>
              <a:defRPr sz="52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9pPr>
          </a:lstStyle>
          <a:p>
            <a:pPr>
              <a:spcBef>
                <a:spcPct val="50000"/>
              </a:spcBef>
              <a:buFontTx/>
              <a:buNone/>
            </a:pPr>
            <a:r>
              <a:rPr lang="en-US" altLang="en-US" sz="3200" b="1" dirty="0">
                <a:solidFill>
                  <a:srgbClr val="B28B28"/>
                </a:solidFill>
              </a:rPr>
              <a:t>Bézier Curve</a:t>
            </a:r>
            <a:endParaRPr lang="en-US" altLang="en-US" sz="2400" b="1" dirty="0">
              <a:solidFill>
                <a:srgbClr val="B28B28"/>
              </a:solidFill>
            </a:endParaRPr>
          </a:p>
        </p:txBody>
      </p:sp>
      <p:sp>
        <p:nvSpPr>
          <p:cNvPr id="3" name="Google Shape;351;p34">
            <a:extLst>
              <a:ext uri="{FF2B5EF4-FFF2-40B4-BE49-F238E27FC236}">
                <a16:creationId xmlns:a16="http://schemas.microsoft.com/office/drawing/2014/main" id="{703BCB6D-7E99-AB42-1F06-08A4D00B15C3}"/>
              </a:ext>
            </a:extLst>
          </p:cNvPr>
          <p:cNvSpPr txBox="1">
            <a:spLocks/>
          </p:cNvSpPr>
          <p:nvPr/>
        </p:nvSpPr>
        <p:spPr>
          <a:xfrm>
            <a:off x="1209020" y="2383577"/>
            <a:ext cx="3586869" cy="79326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Skranji"/>
              <a:buNone/>
              <a:defRPr sz="52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5200"/>
              <a:buFont typeface="Skranji"/>
              <a:buNone/>
              <a:defRPr sz="5200" b="0" i="0" u="none" strike="noStrike" cap="none">
                <a:solidFill>
                  <a:schemeClr val="dk1"/>
                </a:solidFill>
                <a:latin typeface="Skranji"/>
                <a:ea typeface="Skranji"/>
                <a:cs typeface="Skranji"/>
                <a:sym typeface="Skranji"/>
              </a:defRPr>
            </a:lvl9pPr>
          </a:lstStyle>
          <a:p>
            <a:pPr>
              <a:spcBef>
                <a:spcPct val="50000"/>
              </a:spcBef>
              <a:buFontTx/>
              <a:buNone/>
            </a:pPr>
            <a:r>
              <a:rPr lang="en-US" altLang="en-US" sz="2800" b="1" dirty="0">
                <a:solidFill>
                  <a:srgbClr val="B28B28"/>
                </a:solidFill>
              </a:rPr>
              <a:t>Computer Vision</a:t>
            </a:r>
            <a:endParaRPr lang="en-US" altLang="en-US" sz="2000" b="1" dirty="0">
              <a:solidFill>
                <a:srgbClr val="B28B28"/>
              </a:solidFill>
            </a:endParaRPr>
          </a:p>
        </p:txBody>
      </p:sp>
      <p:cxnSp>
        <p:nvCxnSpPr>
          <p:cNvPr id="5" name="Straight Connector 4">
            <a:extLst>
              <a:ext uri="{FF2B5EF4-FFF2-40B4-BE49-F238E27FC236}">
                <a16:creationId xmlns:a16="http://schemas.microsoft.com/office/drawing/2014/main" id="{E1793BF1-E08E-4852-A6C3-D94577613816}"/>
              </a:ext>
            </a:extLst>
          </p:cNvPr>
          <p:cNvCxnSpPr>
            <a:cxnSpLocks/>
          </p:cNvCxnSpPr>
          <p:nvPr/>
        </p:nvCxnSpPr>
        <p:spPr>
          <a:xfrm>
            <a:off x="570232" y="1202820"/>
            <a:ext cx="2965773" cy="0"/>
          </a:xfrm>
          <a:prstGeom prst="line">
            <a:avLst/>
          </a:prstGeom>
          <a:ln w="76200">
            <a:solidFill>
              <a:srgbClr val="B28B2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29D3042-98F4-3803-94E8-D5857104B891}"/>
              </a:ext>
            </a:extLst>
          </p:cNvPr>
          <p:cNvCxnSpPr>
            <a:cxnSpLocks/>
          </p:cNvCxnSpPr>
          <p:nvPr/>
        </p:nvCxnSpPr>
        <p:spPr>
          <a:xfrm>
            <a:off x="1621892" y="2383577"/>
            <a:ext cx="2809057" cy="0"/>
          </a:xfrm>
          <a:prstGeom prst="line">
            <a:avLst/>
          </a:prstGeom>
          <a:ln w="76200">
            <a:solidFill>
              <a:srgbClr val="B28B28"/>
            </a:solidFill>
          </a:ln>
        </p:spPr>
        <p:style>
          <a:lnRef idx="1">
            <a:schemeClr val="accent1"/>
          </a:lnRef>
          <a:fillRef idx="0">
            <a:schemeClr val="accent1"/>
          </a:fillRef>
          <a:effectRef idx="0">
            <a:schemeClr val="accent1"/>
          </a:effectRef>
          <a:fontRef idx="minor">
            <a:schemeClr val="tx1"/>
          </a:fontRef>
        </p:style>
      </p:cxnSp>
      <p:pic>
        <p:nvPicPr>
          <p:cNvPr id="13" name="Picture Placeholder 12">
            <a:extLst>
              <a:ext uri="{FF2B5EF4-FFF2-40B4-BE49-F238E27FC236}">
                <a16:creationId xmlns:a16="http://schemas.microsoft.com/office/drawing/2014/main" id="{BDC511DE-199A-ED1F-9D04-AE60294E0055}"/>
              </a:ext>
            </a:extLst>
          </p:cNvPr>
          <p:cNvPicPr>
            <a:picLocks noGrp="1" noChangeAspect="1"/>
          </p:cNvPicPr>
          <p:nvPr>
            <p:ph type="pic" idx="2"/>
          </p:nvPr>
        </p:nvPicPr>
        <p:blipFill rotWithShape="1">
          <a:blip r:embed="rId3"/>
          <a:srcRect l="8590" r="1045" b="-150"/>
          <a:stretch/>
        </p:blipFill>
        <p:spPr bwMode="auto">
          <a:xfrm>
            <a:off x="4598714" y="1167279"/>
            <a:ext cx="4345911" cy="2709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Shape 835">
          <a:extLst>
            <a:ext uri="{FF2B5EF4-FFF2-40B4-BE49-F238E27FC236}">
              <a16:creationId xmlns:a16="http://schemas.microsoft.com/office/drawing/2014/main" id="{3A0BDC94-AB35-DA4A-8607-BF51676A11CC}"/>
            </a:ext>
          </a:extLst>
        </p:cNvPr>
        <p:cNvGrpSpPr/>
        <p:nvPr/>
      </p:nvGrpSpPr>
      <p:grpSpPr>
        <a:xfrm>
          <a:off x="0" y="0"/>
          <a:ext cx="0" cy="0"/>
          <a:chOff x="0" y="0"/>
          <a:chExt cx="0" cy="0"/>
        </a:xfrm>
      </p:grpSpPr>
      <p:sp>
        <p:nvSpPr>
          <p:cNvPr id="836" name="Google Shape;836;p59">
            <a:extLst>
              <a:ext uri="{FF2B5EF4-FFF2-40B4-BE49-F238E27FC236}">
                <a16:creationId xmlns:a16="http://schemas.microsoft.com/office/drawing/2014/main" id="{FEA19707-6CFF-85F9-B06A-501EE4AE09DB}"/>
              </a:ext>
            </a:extLst>
          </p:cNvPr>
          <p:cNvSpPr txBox="1">
            <a:spLocks noGrp="1"/>
          </p:cNvSpPr>
          <p:nvPr>
            <p:ph type="title"/>
          </p:nvPr>
        </p:nvSpPr>
        <p:spPr>
          <a:xfrm>
            <a:off x="660837" y="343071"/>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Computer Vision System</a:t>
            </a:r>
            <a:endParaRPr dirty="0"/>
          </a:p>
        </p:txBody>
      </p:sp>
      <p:grpSp>
        <p:nvGrpSpPr>
          <p:cNvPr id="910" name="Group 909">
            <a:extLst>
              <a:ext uri="{FF2B5EF4-FFF2-40B4-BE49-F238E27FC236}">
                <a16:creationId xmlns:a16="http://schemas.microsoft.com/office/drawing/2014/main" id="{AA57C141-F6EA-C415-81F7-BDF0380EB0C2}"/>
              </a:ext>
            </a:extLst>
          </p:cNvPr>
          <p:cNvGrpSpPr/>
          <p:nvPr/>
        </p:nvGrpSpPr>
        <p:grpSpPr>
          <a:xfrm>
            <a:off x="713225" y="1034777"/>
            <a:ext cx="7717500" cy="3551279"/>
            <a:chOff x="149699" y="807562"/>
            <a:chExt cx="11837374" cy="5447077"/>
          </a:xfrm>
        </p:grpSpPr>
        <p:sp>
          <p:nvSpPr>
            <p:cNvPr id="870" name="Arrow: Right 6">
              <a:extLst>
                <a:ext uri="{FF2B5EF4-FFF2-40B4-BE49-F238E27FC236}">
                  <a16:creationId xmlns:a16="http://schemas.microsoft.com/office/drawing/2014/main" id="{BB93B7A5-45F4-A127-16CF-F53DD8F691F5}"/>
                </a:ext>
              </a:extLst>
            </p:cNvPr>
            <p:cNvSpPr/>
            <p:nvPr/>
          </p:nvSpPr>
          <p:spPr>
            <a:xfrm>
              <a:off x="2843425" y="3499313"/>
              <a:ext cx="304672" cy="278169"/>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1" name="矩形: 圓角 43">
              <a:extLst>
                <a:ext uri="{FF2B5EF4-FFF2-40B4-BE49-F238E27FC236}">
                  <a16:creationId xmlns:a16="http://schemas.microsoft.com/office/drawing/2014/main" id="{46313345-8DA5-A54D-003A-ABA9152E6325}"/>
                </a:ext>
              </a:extLst>
            </p:cNvPr>
            <p:cNvSpPr/>
            <p:nvPr/>
          </p:nvSpPr>
          <p:spPr>
            <a:xfrm>
              <a:off x="149699" y="807562"/>
              <a:ext cx="2619499" cy="5419957"/>
            </a:xfrm>
            <a:prstGeom prst="roundRect">
              <a:avLst>
                <a:gd name="adj" fmla="val 8631"/>
              </a:avLst>
            </a:prstGeom>
            <a:solidFill>
              <a:srgbClr val="FFDCDC"/>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72" name="Rounded Rectangle 11">
              <a:extLst>
                <a:ext uri="{FF2B5EF4-FFF2-40B4-BE49-F238E27FC236}">
                  <a16:creationId xmlns:a16="http://schemas.microsoft.com/office/drawing/2014/main" id="{526BBDC0-E202-DAE4-5FC4-36C62A2261C4}"/>
                </a:ext>
              </a:extLst>
            </p:cNvPr>
            <p:cNvSpPr/>
            <p:nvPr/>
          </p:nvSpPr>
          <p:spPr>
            <a:xfrm>
              <a:off x="328798" y="130291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3" name="Rounded Rectangle 32">
              <a:extLst>
                <a:ext uri="{FF2B5EF4-FFF2-40B4-BE49-F238E27FC236}">
                  <a16:creationId xmlns:a16="http://schemas.microsoft.com/office/drawing/2014/main" id="{DC2C1C5B-C003-DD8C-BC47-B441F0196CC5}"/>
                </a:ext>
              </a:extLst>
            </p:cNvPr>
            <p:cNvSpPr/>
            <p:nvPr/>
          </p:nvSpPr>
          <p:spPr>
            <a:xfrm>
              <a:off x="332697" y="389491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4" name="TextBox 4">
              <a:extLst>
                <a:ext uri="{FF2B5EF4-FFF2-40B4-BE49-F238E27FC236}">
                  <a16:creationId xmlns:a16="http://schemas.microsoft.com/office/drawing/2014/main" id="{DF6B32B4-5901-EA80-FFA7-41AC7B75F82D}"/>
                </a:ext>
              </a:extLst>
            </p:cNvPr>
            <p:cNvSpPr txBox="1"/>
            <p:nvPr/>
          </p:nvSpPr>
          <p:spPr>
            <a:xfrm>
              <a:off x="636853" y="1302919"/>
              <a:ext cx="1595515" cy="448475"/>
            </a:xfrm>
            <a:prstGeom prst="rect">
              <a:avLst/>
            </a:prstGeom>
            <a:noFill/>
          </p:spPr>
          <p:txBody>
            <a:bodyPr wrap="square" lIns="121920" tIns="60960" rIns="121920" bIns="60960" rtlCol="0" anchor="t">
              <a:spAutoFit/>
            </a:bodyPr>
            <a:lstStyle/>
            <a:p>
              <a:pPr algn="ctr"/>
              <a:r>
                <a:rPr lang="en-US" sz="1100" dirty="0">
                  <a:latin typeface="Calibri"/>
                  <a:cs typeface="Calibri"/>
                </a:rPr>
                <a:t>CNN Model</a:t>
              </a:r>
            </a:p>
          </p:txBody>
        </p:sp>
        <p:sp>
          <p:nvSpPr>
            <p:cNvPr id="875" name="Arrow: Right 6">
              <a:extLst>
                <a:ext uri="{FF2B5EF4-FFF2-40B4-BE49-F238E27FC236}">
                  <a16:creationId xmlns:a16="http://schemas.microsoft.com/office/drawing/2014/main" id="{5F2C2939-8D8E-7633-89BB-CEF57AF6EA70}"/>
                </a:ext>
              </a:extLst>
            </p:cNvPr>
            <p:cNvSpPr/>
            <p:nvPr/>
          </p:nvSpPr>
          <p:spPr>
            <a:xfrm rot="5400000">
              <a:off x="1317918" y="348428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6" name="TextBox 4">
              <a:extLst>
                <a:ext uri="{FF2B5EF4-FFF2-40B4-BE49-F238E27FC236}">
                  <a16:creationId xmlns:a16="http://schemas.microsoft.com/office/drawing/2014/main" id="{373DEF82-2BA4-5C40-A3F1-A6B1C204E57C}"/>
                </a:ext>
              </a:extLst>
            </p:cNvPr>
            <p:cNvSpPr txBox="1"/>
            <p:nvPr/>
          </p:nvSpPr>
          <p:spPr>
            <a:xfrm>
              <a:off x="208454" y="3919415"/>
              <a:ext cx="2501988" cy="448475"/>
            </a:xfrm>
            <a:prstGeom prst="rect">
              <a:avLst/>
            </a:prstGeom>
            <a:noFill/>
          </p:spPr>
          <p:txBody>
            <a:bodyPr wrap="square" lIns="121920" tIns="60960" rIns="121920" bIns="60960" rtlCol="0" anchor="t">
              <a:spAutoFit/>
            </a:bodyPr>
            <a:lstStyle/>
            <a:p>
              <a:pPr algn="ctr"/>
              <a:r>
                <a:rPr lang="en-US" sz="1100" dirty="0">
                  <a:latin typeface="Calibri"/>
                  <a:cs typeface="Calibri"/>
                </a:rPr>
                <a:t>Calibrate Writing Height</a:t>
              </a:r>
            </a:p>
          </p:txBody>
        </p:sp>
        <p:sp>
          <p:nvSpPr>
            <p:cNvPr id="877" name="TextBox 4">
              <a:extLst>
                <a:ext uri="{FF2B5EF4-FFF2-40B4-BE49-F238E27FC236}">
                  <a16:creationId xmlns:a16="http://schemas.microsoft.com/office/drawing/2014/main" id="{90615789-B617-0703-7DC3-8316D189ADDD}"/>
                </a:ext>
              </a:extLst>
            </p:cNvPr>
            <p:cNvSpPr txBox="1"/>
            <p:nvPr/>
          </p:nvSpPr>
          <p:spPr>
            <a:xfrm>
              <a:off x="149699" y="821123"/>
              <a:ext cx="2619499" cy="448475"/>
            </a:xfrm>
            <a:prstGeom prst="rect">
              <a:avLst/>
            </a:prstGeom>
            <a:noFill/>
          </p:spPr>
          <p:txBody>
            <a:bodyPr wrap="square" lIns="121920" tIns="60960" rIns="121920" bIns="60960" rtlCol="0" anchor="t">
              <a:spAutoFit/>
            </a:bodyPr>
            <a:lstStyle/>
            <a:p>
              <a:pPr algn="ctr"/>
              <a:r>
                <a:rPr lang="en-US" sz="1100" b="1" dirty="0">
                  <a:solidFill>
                    <a:srgbClr val="FF0000"/>
                  </a:solidFill>
                  <a:latin typeface="Calibri"/>
                  <a:cs typeface="Calibri"/>
                </a:rPr>
                <a:t>Computer Vision System</a:t>
              </a:r>
            </a:p>
          </p:txBody>
        </p:sp>
        <p:pic>
          <p:nvPicPr>
            <p:cNvPr id="878" name="Picture 877">
              <a:extLst>
                <a:ext uri="{FF2B5EF4-FFF2-40B4-BE49-F238E27FC236}">
                  <a16:creationId xmlns:a16="http://schemas.microsoft.com/office/drawing/2014/main" id="{909AE7DD-6B45-6ACD-E7B6-CD12415CF26D}"/>
                </a:ext>
              </a:extLst>
            </p:cNvPr>
            <p:cNvPicPr>
              <a:picLocks noChangeAspect="1"/>
            </p:cNvPicPr>
            <p:nvPr/>
          </p:nvPicPr>
          <p:blipFill rotWithShape="1">
            <a:blip r:embed="rId3"/>
            <a:srcRect l="492" t="8738" r="66896" b="55245"/>
            <a:stretch/>
          </p:blipFill>
          <p:spPr bwMode="auto">
            <a:xfrm>
              <a:off x="394041" y="4414345"/>
              <a:ext cx="2081138" cy="1271628"/>
            </a:xfrm>
            <a:prstGeom prst="rect">
              <a:avLst/>
            </a:prstGeom>
            <a:ln>
              <a:noFill/>
            </a:ln>
            <a:extLst>
              <a:ext uri="{53640926-AAD7-44D8-BBD7-CCE9431645EC}">
                <a14:shadowObscured xmlns:a14="http://schemas.microsoft.com/office/drawing/2010/main"/>
              </a:ext>
            </a:extLst>
          </p:spPr>
        </p:pic>
        <p:cxnSp>
          <p:nvCxnSpPr>
            <p:cNvPr id="879" name="Straight Arrow Connector 878">
              <a:extLst>
                <a:ext uri="{FF2B5EF4-FFF2-40B4-BE49-F238E27FC236}">
                  <a16:creationId xmlns:a16="http://schemas.microsoft.com/office/drawing/2014/main" id="{F19B2E01-2F35-42FD-7241-FC62EC96D021}"/>
                </a:ext>
              </a:extLst>
            </p:cNvPr>
            <p:cNvCxnSpPr>
              <a:cxnSpLocks/>
            </p:cNvCxnSpPr>
            <p:nvPr/>
          </p:nvCxnSpPr>
          <p:spPr>
            <a:xfrm>
              <a:off x="1921163" y="4956233"/>
              <a:ext cx="0" cy="317730"/>
            </a:xfrm>
            <a:prstGeom prst="straightConnector1">
              <a:avLst/>
            </a:prstGeom>
            <a:ln w="12700">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pic>
          <p:nvPicPr>
            <p:cNvPr id="880" name="Picture 879">
              <a:extLst>
                <a:ext uri="{FF2B5EF4-FFF2-40B4-BE49-F238E27FC236}">
                  <a16:creationId xmlns:a16="http://schemas.microsoft.com/office/drawing/2014/main" id="{9E4BF3F5-4028-700D-9E0E-48BADEFBC1CF}"/>
                </a:ext>
              </a:extLst>
            </p:cNvPr>
            <p:cNvPicPr>
              <a:picLocks noChangeAspect="1"/>
            </p:cNvPicPr>
            <p:nvPr/>
          </p:nvPicPr>
          <p:blipFill>
            <a:blip r:embed="rId4"/>
            <a:stretch>
              <a:fillRect/>
            </a:stretch>
          </p:blipFill>
          <p:spPr>
            <a:xfrm>
              <a:off x="373171" y="1835622"/>
              <a:ext cx="2102008" cy="895835"/>
            </a:xfrm>
            <a:prstGeom prst="rect">
              <a:avLst/>
            </a:prstGeom>
          </p:spPr>
        </p:pic>
        <p:sp>
          <p:nvSpPr>
            <p:cNvPr id="881" name="Arrow: Right 6">
              <a:extLst>
                <a:ext uri="{FF2B5EF4-FFF2-40B4-BE49-F238E27FC236}">
                  <a16:creationId xmlns:a16="http://schemas.microsoft.com/office/drawing/2014/main" id="{C35D6322-8AB8-5DF5-6C2B-F852A28484D7}"/>
                </a:ext>
              </a:extLst>
            </p:cNvPr>
            <p:cNvSpPr/>
            <p:nvPr/>
          </p:nvSpPr>
          <p:spPr>
            <a:xfrm>
              <a:off x="5916050" y="3512873"/>
              <a:ext cx="304672" cy="278169"/>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2" name="矩形: 圓角 43">
              <a:extLst>
                <a:ext uri="{FF2B5EF4-FFF2-40B4-BE49-F238E27FC236}">
                  <a16:creationId xmlns:a16="http://schemas.microsoft.com/office/drawing/2014/main" id="{6BCFFF5E-7C84-805F-F6E8-059F2E8FA273}"/>
                </a:ext>
              </a:extLst>
            </p:cNvPr>
            <p:cNvSpPr/>
            <p:nvPr/>
          </p:nvSpPr>
          <p:spPr>
            <a:xfrm>
              <a:off x="3222324" y="821122"/>
              <a:ext cx="2619499" cy="5419957"/>
            </a:xfrm>
            <a:prstGeom prst="roundRect">
              <a:avLst>
                <a:gd name="adj" fmla="val 8631"/>
              </a:avLst>
            </a:prstGeom>
            <a:solidFill>
              <a:srgbClr val="FFF0C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83" name="Rounded Rectangle 11">
              <a:extLst>
                <a:ext uri="{FF2B5EF4-FFF2-40B4-BE49-F238E27FC236}">
                  <a16:creationId xmlns:a16="http://schemas.microsoft.com/office/drawing/2014/main" id="{0AB8C6DB-655B-4AEB-7F17-253A8BFBA118}"/>
                </a:ext>
              </a:extLst>
            </p:cNvPr>
            <p:cNvSpPr/>
            <p:nvPr/>
          </p:nvSpPr>
          <p:spPr>
            <a:xfrm>
              <a:off x="3401423" y="131647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4" name="Rounded Rectangle 32">
              <a:extLst>
                <a:ext uri="{FF2B5EF4-FFF2-40B4-BE49-F238E27FC236}">
                  <a16:creationId xmlns:a16="http://schemas.microsoft.com/office/drawing/2014/main" id="{2FD16C7B-5A3E-4191-0301-40DB8B78F988}"/>
                </a:ext>
              </a:extLst>
            </p:cNvPr>
            <p:cNvSpPr/>
            <p:nvPr/>
          </p:nvSpPr>
          <p:spPr>
            <a:xfrm>
              <a:off x="3405322" y="390847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5" name="TextBox 4">
              <a:extLst>
                <a:ext uri="{FF2B5EF4-FFF2-40B4-BE49-F238E27FC236}">
                  <a16:creationId xmlns:a16="http://schemas.microsoft.com/office/drawing/2014/main" id="{44240335-162B-7A7A-9423-FEE030893157}"/>
                </a:ext>
              </a:extLst>
            </p:cNvPr>
            <p:cNvSpPr txBox="1"/>
            <p:nvPr/>
          </p:nvSpPr>
          <p:spPr>
            <a:xfrm>
              <a:off x="3399152" y="1316478"/>
              <a:ext cx="2213896" cy="708118"/>
            </a:xfrm>
            <a:prstGeom prst="rect">
              <a:avLst/>
            </a:prstGeom>
            <a:noFill/>
          </p:spPr>
          <p:txBody>
            <a:bodyPr wrap="square" lIns="121920" tIns="60960" rIns="121920" bIns="60960" rtlCol="0" anchor="t">
              <a:spAutoFit/>
            </a:bodyPr>
            <a:lstStyle/>
            <a:p>
              <a:pPr algn="ctr"/>
              <a:r>
                <a:rPr lang="en-US" sz="1100" dirty="0">
                  <a:latin typeface="Calibri"/>
                  <a:cs typeface="Calibri"/>
                </a:rPr>
                <a:t>Fetch 2D Control Points</a:t>
              </a:r>
            </a:p>
          </p:txBody>
        </p:sp>
        <p:sp>
          <p:nvSpPr>
            <p:cNvPr id="886" name="Arrow: Right 6">
              <a:extLst>
                <a:ext uri="{FF2B5EF4-FFF2-40B4-BE49-F238E27FC236}">
                  <a16:creationId xmlns:a16="http://schemas.microsoft.com/office/drawing/2014/main" id="{C39DC606-E105-A246-185F-21E67D9F2914}"/>
                </a:ext>
              </a:extLst>
            </p:cNvPr>
            <p:cNvSpPr/>
            <p:nvPr/>
          </p:nvSpPr>
          <p:spPr>
            <a:xfrm rot="5400000">
              <a:off x="4390543" y="349784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7" name="TextBox 4">
              <a:extLst>
                <a:ext uri="{FF2B5EF4-FFF2-40B4-BE49-F238E27FC236}">
                  <a16:creationId xmlns:a16="http://schemas.microsoft.com/office/drawing/2014/main" id="{14461F53-50E4-9B30-6889-73F402697B9E}"/>
                </a:ext>
              </a:extLst>
            </p:cNvPr>
            <p:cNvSpPr txBox="1"/>
            <p:nvPr/>
          </p:nvSpPr>
          <p:spPr>
            <a:xfrm>
              <a:off x="3281079" y="3857870"/>
              <a:ext cx="2501988" cy="708118"/>
            </a:xfrm>
            <a:prstGeom prst="rect">
              <a:avLst/>
            </a:prstGeom>
            <a:noFill/>
          </p:spPr>
          <p:txBody>
            <a:bodyPr wrap="square" lIns="121920" tIns="60960" rIns="121920" bIns="60960" rtlCol="0" anchor="t">
              <a:spAutoFit/>
            </a:bodyPr>
            <a:lstStyle/>
            <a:p>
              <a:pPr algn="ctr"/>
              <a:r>
                <a:rPr lang="en-US" sz="1100" dirty="0">
                  <a:latin typeface="Calibri"/>
                  <a:cs typeface="Calibri"/>
                </a:rPr>
                <a:t>Generate 3D</a:t>
              </a:r>
            </a:p>
            <a:p>
              <a:pPr algn="ctr"/>
              <a:r>
                <a:rPr lang="en-US" sz="1100" dirty="0">
                  <a:latin typeface="Calibri"/>
                  <a:cs typeface="Calibri"/>
                </a:rPr>
                <a:t>Control Points</a:t>
              </a:r>
            </a:p>
          </p:txBody>
        </p:sp>
        <p:sp>
          <p:nvSpPr>
            <p:cNvPr id="888" name="TextBox 4">
              <a:extLst>
                <a:ext uri="{FF2B5EF4-FFF2-40B4-BE49-F238E27FC236}">
                  <a16:creationId xmlns:a16="http://schemas.microsoft.com/office/drawing/2014/main" id="{78211DBB-C6AD-2BF0-AB77-1C0D84D16B1B}"/>
                </a:ext>
              </a:extLst>
            </p:cNvPr>
            <p:cNvSpPr txBox="1"/>
            <p:nvPr/>
          </p:nvSpPr>
          <p:spPr>
            <a:xfrm>
              <a:off x="3222324" y="834682"/>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Control Point Generation</a:t>
              </a:r>
            </a:p>
          </p:txBody>
        </p:sp>
        <p:sp>
          <p:nvSpPr>
            <p:cNvPr id="889" name="Arrow: Right 6">
              <a:extLst>
                <a:ext uri="{FF2B5EF4-FFF2-40B4-BE49-F238E27FC236}">
                  <a16:creationId xmlns:a16="http://schemas.microsoft.com/office/drawing/2014/main" id="{AA576F38-6F3D-C59F-39DF-C8476DFCD509}"/>
                </a:ext>
              </a:extLst>
            </p:cNvPr>
            <p:cNvSpPr/>
            <p:nvPr/>
          </p:nvSpPr>
          <p:spPr>
            <a:xfrm>
              <a:off x="8988675" y="3512873"/>
              <a:ext cx="304672" cy="278169"/>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0" name="矩形: 圓角 43">
              <a:extLst>
                <a:ext uri="{FF2B5EF4-FFF2-40B4-BE49-F238E27FC236}">
                  <a16:creationId xmlns:a16="http://schemas.microsoft.com/office/drawing/2014/main" id="{57C12868-4B29-1380-6B6A-D3B5CBD1ACBC}"/>
                </a:ext>
              </a:extLst>
            </p:cNvPr>
            <p:cNvSpPr/>
            <p:nvPr/>
          </p:nvSpPr>
          <p:spPr>
            <a:xfrm>
              <a:off x="6294949" y="821122"/>
              <a:ext cx="2619499" cy="5419957"/>
            </a:xfrm>
            <a:prstGeom prst="roundRect">
              <a:avLst>
                <a:gd name="adj" fmla="val 8631"/>
              </a:avLst>
            </a:prstGeom>
            <a:solidFill>
              <a:srgbClr val="EBF6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1" name="Rounded Rectangle 11">
              <a:extLst>
                <a:ext uri="{FF2B5EF4-FFF2-40B4-BE49-F238E27FC236}">
                  <a16:creationId xmlns:a16="http://schemas.microsoft.com/office/drawing/2014/main" id="{5C8E7ED9-C8E7-8E3E-E44A-568CBB95EE1A}"/>
                </a:ext>
              </a:extLst>
            </p:cNvPr>
            <p:cNvSpPr/>
            <p:nvPr/>
          </p:nvSpPr>
          <p:spPr>
            <a:xfrm>
              <a:off x="6474048" y="131647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2" name="Rounded Rectangle 32">
              <a:extLst>
                <a:ext uri="{FF2B5EF4-FFF2-40B4-BE49-F238E27FC236}">
                  <a16:creationId xmlns:a16="http://schemas.microsoft.com/office/drawing/2014/main" id="{C13076FB-0BE9-BB33-D639-FE93E6B7D05D}"/>
                </a:ext>
              </a:extLst>
            </p:cNvPr>
            <p:cNvSpPr/>
            <p:nvPr/>
          </p:nvSpPr>
          <p:spPr>
            <a:xfrm>
              <a:off x="6477947" y="390847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3" name="TextBox 4">
              <a:extLst>
                <a:ext uri="{FF2B5EF4-FFF2-40B4-BE49-F238E27FC236}">
                  <a16:creationId xmlns:a16="http://schemas.microsoft.com/office/drawing/2014/main" id="{F87B87F8-198B-D034-F281-387AD6AFF957}"/>
                </a:ext>
              </a:extLst>
            </p:cNvPr>
            <p:cNvSpPr txBox="1"/>
            <p:nvPr/>
          </p:nvSpPr>
          <p:spPr>
            <a:xfrm>
              <a:off x="6474049" y="1316478"/>
              <a:ext cx="2213895" cy="472079"/>
            </a:xfrm>
            <a:prstGeom prst="rect">
              <a:avLst/>
            </a:prstGeom>
            <a:noFill/>
          </p:spPr>
          <p:txBody>
            <a:bodyPr wrap="square" lIns="121920" tIns="60960" rIns="121920" bIns="60960" rtlCol="0" anchor="t">
              <a:spAutoFit/>
            </a:bodyPr>
            <a:lstStyle/>
            <a:p>
              <a:pPr algn="ctr"/>
              <a:r>
                <a:rPr lang="en-US" sz="1200" dirty="0">
                  <a:latin typeface="Calibri"/>
                  <a:cs typeface="Calibri"/>
                </a:rPr>
                <a:t>3D </a:t>
              </a:r>
              <a:r>
                <a:rPr lang="en-US" sz="1200" dirty="0">
                  <a:latin typeface="Calibri"/>
                  <a:ea typeface="Calibri"/>
                  <a:cs typeface="Calibri"/>
                </a:rPr>
                <a:t>Bézier Splines</a:t>
              </a:r>
              <a:endParaRPr lang="en-US" sz="1200" dirty="0"/>
            </a:p>
          </p:txBody>
        </p:sp>
        <p:sp>
          <p:nvSpPr>
            <p:cNvPr id="894" name="Arrow: Right 6">
              <a:extLst>
                <a:ext uri="{FF2B5EF4-FFF2-40B4-BE49-F238E27FC236}">
                  <a16:creationId xmlns:a16="http://schemas.microsoft.com/office/drawing/2014/main" id="{8662EEF9-4C81-3D67-E6D8-B5461F11FCBC}"/>
                </a:ext>
              </a:extLst>
            </p:cNvPr>
            <p:cNvSpPr/>
            <p:nvPr/>
          </p:nvSpPr>
          <p:spPr>
            <a:xfrm rot="5400000">
              <a:off x="7463168" y="349784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5" name="TextBox 4">
              <a:extLst>
                <a:ext uri="{FF2B5EF4-FFF2-40B4-BE49-F238E27FC236}">
                  <a16:creationId xmlns:a16="http://schemas.microsoft.com/office/drawing/2014/main" id="{4A5084D2-000F-CBD1-39E5-479EB2331B51}"/>
                </a:ext>
              </a:extLst>
            </p:cNvPr>
            <p:cNvSpPr txBox="1"/>
            <p:nvPr/>
          </p:nvSpPr>
          <p:spPr>
            <a:xfrm>
              <a:off x="6353704" y="3860416"/>
              <a:ext cx="2501988" cy="708118"/>
            </a:xfrm>
            <a:prstGeom prst="rect">
              <a:avLst/>
            </a:prstGeom>
            <a:noFill/>
          </p:spPr>
          <p:txBody>
            <a:bodyPr wrap="square" lIns="121920" tIns="60960" rIns="121920" bIns="60960" rtlCol="0" anchor="t">
              <a:spAutoFit/>
            </a:bodyPr>
            <a:lstStyle/>
            <a:p>
              <a:pPr algn="ctr"/>
              <a:r>
                <a:rPr lang="en-US" sz="1100" dirty="0">
                  <a:latin typeface="Calibri"/>
                  <a:cs typeface="Calibri"/>
                </a:rPr>
                <a:t>Add Connecting </a:t>
              </a:r>
            </a:p>
            <a:p>
              <a:pPr algn="ctr"/>
              <a:r>
                <a:rPr lang="en-US" sz="1100" dirty="0">
                  <a:latin typeface="Calibri"/>
                  <a:cs typeface="Calibri"/>
                </a:rPr>
                <a:t>Hermite Curves</a:t>
              </a:r>
              <a:endParaRPr lang="en-US" sz="1100" dirty="0"/>
            </a:p>
          </p:txBody>
        </p:sp>
        <p:sp>
          <p:nvSpPr>
            <p:cNvPr id="896" name="TextBox 4">
              <a:extLst>
                <a:ext uri="{FF2B5EF4-FFF2-40B4-BE49-F238E27FC236}">
                  <a16:creationId xmlns:a16="http://schemas.microsoft.com/office/drawing/2014/main" id="{15AAFE3B-52D9-9909-D327-1042F4EEA9BD}"/>
                </a:ext>
              </a:extLst>
            </p:cNvPr>
            <p:cNvSpPr txBox="1"/>
            <p:nvPr/>
          </p:nvSpPr>
          <p:spPr>
            <a:xfrm>
              <a:off x="6294949" y="834682"/>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Trajectory Generation</a:t>
              </a:r>
            </a:p>
          </p:txBody>
        </p:sp>
        <p:sp>
          <p:nvSpPr>
            <p:cNvPr id="897" name="矩形: 圓角 43">
              <a:extLst>
                <a:ext uri="{FF2B5EF4-FFF2-40B4-BE49-F238E27FC236}">
                  <a16:creationId xmlns:a16="http://schemas.microsoft.com/office/drawing/2014/main" id="{912DF6C2-DE5C-58EF-7D28-288330DC811D}"/>
                </a:ext>
              </a:extLst>
            </p:cNvPr>
            <p:cNvSpPr/>
            <p:nvPr/>
          </p:nvSpPr>
          <p:spPr>
            <a:xfrm>
              <a:off x="9367574" y="834682"/>
              <a:ext cx="2619499" cy="5419957"/>
            </a:xfrm>
            <a:prstGeom prst="roundRect">
              <a:avLst>
                <a:gd name="adj" fmla="val 8631"/>
              </a:avLst>
            </a:prstGeom>
            <a:solidFill>
              <a:srgbClr val="C1E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8" name="Rounded Rectangle 11">
              <a:extLst>
                <a:ext uri="{FF2B5EF4-FFF2-40B4-BE49-F238E27FC236}">
                  <a16:creationId xmlns:a16="http://schemas.microsoft.com/office/drawing/2014/main" id="{304CB267-F4F1-2B40-B1BD-1381076373FA}"/>
                </a:ext>
              </a:extLst>
            </p:cNvPr>
            <p:cNvSpPr/>
            <p:nvPr/>
          </p:nvSpPr>
          <p:spPr>
            <a:xfrm>
              <a:off x="9546673" y="133003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9" name="Rounded Rectangle 32">
              <a:extLst>
                <a:ext uri="{FF2B5EF4-FFF2-40B4-BE49-F238E27FC236}">
                  <a16:creationId xmlns:a16="http://schemas.microsoft.com/office/drawing/2014/main" id="{C5BE50F1-C0B4-AA23-DD90-EA7C56A8377D}"/>
                </a:ext>
              </a:extLst>
            </p:cNvPr>
            <p:cNvSpPr/>
            <p:nvPr/>
          </p:nvSpPr>
          <p:spPr>
            <a:xfrm>
              <a:off x="9550572" y="392203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0" name="TextBox 4">
              <a:extLst>
                <a:ext uri="{FF2B5EF4-FFF2-40B4-BE49-F238E27FC236}">
                  <a16:creationId xmlns:a16="http://schemas.microsoft.com/office/drawing/2014/main" id="{2BDB9684-10F1-8605-E753-1C11AC7ED906}"/>
                </a:ext>
              </a:extLst>
            </p:cNvPr>
            <p:cNvSpPr txBox="1"/>
            <p:nvPr/>
          </p:nvSpPr>
          <p:spPr>
            <a:xfrm>
              <a:off x="9546674" y="1330038"/>
              <a:ext cx="2213895" cy="448475"/>
            </a:xfrm>
            <a:prstGeom prst="rect">
              <a:avLst/>
            </a:prstGeom>
            <a:noFill/>
          </p:spPr>
          <p:txBody>
            <a:bodyPr wrap="square" lIns="121920" tIns="60960" rIns="121920" bIns="60960" rtlCol="0" anchor="t">
              <a:spAutoFit/>
            </a:bodyPr>
            <a:lstStyle/>
            <a:p>
              <a:pPr algn="ctr"/>
              <a:r>
                <a:rPr lang="en-US" sz="1100" dirty="0">
                  <a:latin typeface="Calibri"/>
                  <a:cs typeface="Calibri"/>
                </a:rPr>
                <a:t>Control Robotic Arm</a:t>
              </a:r>
            </a:p>
          </p:txBody>
        </p:sp>
        <p:sp>
          <p:nvSpPr>
            <p:cNvPr id="901" name="Arrow: Right 6">
              <a:extLst>
                <a:ext uri="{FF2B5EF4-FFF2-40B4-BE49-F238E27FC236}">
                  <a16:creationId xmlns:a16="http://schemas.microsoft.com/office/drawing/2014/main" id="{934A9BD3-6152-7281-5118-602F88AFAFFF}"/>
                </a:ext>
              </a:extLst>
            </p:cNvPr>
            <p:cNvSpPr/>
            <p:nvPr/>
          </p:nvSpPr>
          <p:spPr>
            <a:xfrm rot="5400000">
              <a:off x="10535793" y="351140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2" name="TextBox 4">
              <a:extLst>
                <a:ext uri="{FF2B5EF4-FFF2-40B4-BE49-F238E27FC236}">
                  <a16:creationId xmlns:a16="http://schemas.microsoft.com/office/drawing/2014/main" id="{D2E62C53-F4DA-15C4-EEFD-0C91FDCFA67C}"/>
                </a:ext>
              </a:extLst>
            </p:cNvPr>
            <p:cNvSpPr txBox="1"/>
            <p:nvPr/>
          </p:nvSpPr>
          <p:spPr>
            <a:xfrm>
              <a:off x="9546674" y="3946534"/>
              <a:ext cx="2213895" cy="448475"/>
            </a:xfrm>
            <a:prstGeom prst="rect">
              <a:avLst/>
            </a:prstGeom>
            <a:noFill/>
          </p:spPr>
          <p:txBody>
            <a:bodyPr wrap="square" lIns="121920" tIns="60960" rIns="121920" bIns="60960" rtlCol="0" anchor="t">
              <a:spAutoFit/>
            </a:bodyPr>
            <a:lstStyle/>
            <a:p>
              <a:pPr algn="ctr"/>
              <a:r>
                <a:rPr lang="en-US" sz="1100" dirty="0">
                  <a:latin typeface="Calibri"/>
                  <a:cs typeface="Calibri"/>
                </a:rPr>
                <a:t>Chinese Calligraphy</a:t>
              </a:r>
            </a:p>
          </p:txBody>
        </p:sp>
        <p:sp>
          <p:nvSpPr>
            <p:cNvPr id="903" name="TextBox 4">
              <a:extLst>
                <a:ext uri="{FF2B5EF4-FFF2-40B4-BE49-F238E27FC236}">
                  <a16:creationId xmlns:a16="http://schemas.microsoft.com/office/drawing/2014/main" id="{3E4A8DC0-21AA-ADE2-80F4-73D12BB6238E}"/>
                </a:ext>
              </a:extLst>
            </p:cNvPr>
            <p:cNvSpPr txBox="1"/>
            <p:nvPr/>
          </p:nvSpPr>
          <p:spPr>
            <a:xfrm>
              <a:off x="9367574" y="848242"/>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Robot Manipulation</a:t>
              </a:r>
            </a:p>
          </p:txBody>
        </p:sp>
        <p:pic>
          <p:nvPicPr>
            <p:cNvPr id="904" name="Picture 903" descr="A graphic of a chinese character&#10;&#10;AI-generated content may be incorrect.">
              <a:extLst>
                <a:ext uri="{FF2B5EF4-FFF2-40B4-BE49-F238E27FC236}">
                  <a16:creationId xmlns:a16="http://schemas.microsoft.com/office/drawing/2014/main" id="{1E7DF18C-B9AB-7E82-CBCA-69F3D72F60ED}"/>
                </a:ext>
              </a:extLst>
            </p:cNvPr>
            <p:cNvPicPr>
              <a:picLocks noChangeAspect="1"/>
            </p:cNvPicPr>
            <p:nvPr/>
          </p:nvPicPr>
          <p:blipFill>
            <a:blip r:embed="rId5"/>
            <a:srcRect l="22054" t="12214" r="20198" b="12368"/>
            <a:stretch/>
          </p:blipFill>
          <p:spPr>
            <a:xfrm>
              <a:off x="3825822" y="1943333"/>
              <a:ext cx="1357568" cy="1312527"/>
            </a:xfrm>
            <a:prstGeom prst="rect">
              <a:avLst/>
            </a:prstGeom>
          </p:spPr>
        </p:pic>
        <p:pic>
          <p:nvPicPr>
            <p:cNvPr id="905" name="Picture 904" descr="A graph of fitting circles&#10;&#10;AI-generated content may be incorrect.">
              <a:extLst>
                <a:ext uri="{FF2B5EF4-FFF2-40B4-BE49-F238E27FC236}">
                  <a16:creationId xmlns:a16="http://schemas.microsoft.com/office/drawing/2014/main" id="{3082A304-6110-3039-6A73-FB4E36DA4C39}"/>
                </a:ext>
              </a:extLst>
            </p:cNvPr>
            <p:cNvPicPr>
              <a:picLocks noChangeAspect="1"/>
            </p:cNvPicPr>
            <p:nvPr/>
          </p:nvPicPr>
          <p:blipFill>
            <a:blip r:embed="rId6"/>
            <a:srcRect l="22729" t="13146" r="20451" b="12640"/>
            <a:stretch/>
          </p:blipFill>
          <p:spPr>
            <a:xfrm>
              <a:off x="3847434" y="4536210"/>
              <a:ext cx="1357570" cy="1345402"/>
            </a:xfrm>
            <a:prstGeom prst="rect">
              <a:avLst/>
            </a:prstGeom>
          </p:spPr>
        </p:pic>
        <p:pic>
          <p:nvPicPr>
            <p:cNvPr id="906" name="Picture 905" descr="A screen shot of a computer graphics&#10;&#10;AI-generated content may be incorrect.">
              <a:extLst>
                <a:ext uri="{FF2B5EF4-FFF2-40B4-BE49-F238E27FC236}">
                  <a16:creationId xmlns:a16="http://schemas.microsoft.com/office/drawing/2014/main" id="{863DFA83-4D13-4E76-A850-DBEA2DC1C6EE}"/>
                </a:ext>
              </a:extLst>
            </p:cNvPr>
            <p:cNvPicPr>
              <a:picLocks noChangeAspect="1"/>
            </p:cNvPicPr>
            <p:nvPr/>
          </p:nvPicPr>
          <p:blipFill>
            <a:blip r:embed="rId7"/>
            <a:srcRect l="7917" t="3416" r="3937" b="5931"/>
            <a:stretch/>
          </p:blipFill>
          <p:spPr>
            <a:xfrm>
              <a:off x="6942468" y="1906874"/>
              <a:ext cx="1334659" cy="1305536"/>
            </a:xfrm>
            <a:prstGeom prst="rect">
              <a:avLst/>
            </a:prstGeom>
          </p:spPr>
        </p:pic>
        <p:pic>
          <p:nvPicPr>
            <p:cNvPr id="907" name="Picture 906" descr="A graph with a red line drawn on it&#10;&#10;AI-generated content may be incorrect.">
              <a:extLst>
                <a:ext uri="{FF2B5EF4-FFF2-40B4-BE49-F238E27FC236}">
                  <a16:creationId xmlns:a16="http://schemas.microsoft.com/office/drawing/2014/main" id="{6256E6F8-6010-0BBC-0A59-5EC1DEEC04E7}"/>
                </a:ext>
              </a:extLst>
            </p:cNvPr>
            <p:cNvPicPr>
              <a:picLocks noChangeAspect="1"/>
            </p:cNvPicPr>
            <p:nvPr/>
          </p:nvPicPr>
          <p:blipFill>
            <a:blip r:embed="rId8"/>
            <a:srcRect l="22558" t="14190" r="12762" b="8030"/>
            <a:stretch/>
          </p:blipFill>
          <p:spPr>
            <a:xfrm>
              <a:off x="6780957" y="4475968"/>
              <a:ext cx="1638003" cy="1493293"/>
            </a:xfrm>
            <a:prstGeom prst="rect">
              <a:avLst/>
            </a:prstGeom>
          </p:spPr>
        </p:pic>
        <p:pic>
          <p:nvPicPr>
            <p:cNvPr id="908" name="Picture 4">
              <a:extLst>
                <a:ext uri="{FF2B5EF4-FFF2-40B4-BE49-F238E27FC236}">
                  <a16:creationId xmlns:a16="http://schemas.microsoft.com/office/drawing/2014/main" id="{53E94C58-9C55-98D8-315A-CDE4CB564E9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593" t="13607" r="15237" b="13912"/>
            <a:stretch/>
          </p:blipFill>
          <p:spPr bwMode="auto">
            <a:xfrm>
              <a:off x="9961611" y="1699737"/>
              <a:ext cx="1427864" cy="1612799"/>
            </a:xfrm>
            <a:prstGeom prst="rect">
              <a:avLst/>
            </a:prstGeom>
            <a:noFill/>
            <a:extLst>
              <a:ext uri="{909E8E84-426E-40DD-AFC4-6F175D3DCCD1}">
                <a14:hiddenFill xmlns:a14="http://schemas.microsoft.com/office/drawing/2010/main">
                  <a:solidFill>
                    <a:srgbClr val="FFFFFF"/>
                  </a:solidFill>
                </a14:hiddenFill>
              </a:ext>
            </a:extLst>
          </p:spPr>
        </p:pic>
        <p:pic>
          <p:nvPicPr>
            <p:cNvPr id="909" name="Picture 2">
              <a:extLst>
                <a:ext uri="{FF2B5EF4-FFF2-40B4-BE49-F238E27FC236}">
                  <a16:creationId xmlns:a16="http://schemas.microsoft.com/office/drawing/2014/main" id="{7C8FBF64-2F1F-2D46-CB25-8EC3F39DAB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8208" y="4367890"/>
              <a:ext cx="1538231" cy="16031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09916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Shape 930">
          <a:extLst>
            <a:ext uri="{FF2B5EF4-FFF2-40B4-BE49-F238E27FC236}">
              <a16:creationId xmlns:a16="http://schemas.microsoft.com/office/drawing/2014/main" id="{7B8A608C-3841-79C5-10ED-74745C262BD4}"/>
            </a:ext>
          </a:extLst>
        </p:cNvPr>
        <p:cNvGrpSpPr/>
        <p:nvPr/>
      </p:nvGrpSpPr>
      <p:grpSpPr>
        <a:xfrm>
          <a:off x="0" y="0"/>
          <a:ext cx="0" cy="0"/>
          <a:chOff x="0" y="0"/>
          <a:chExt cx="0" cy="0"/>
        </a:xfrm>
      </p:grpSpPr>
      <p:sp>
        <p:nvSpPr>
          <p:cNvPr id="933" name="Google Shape;933;p63">
            <a:extLst>
              <a:ext uri="{FF2B5EF4-FFF2-40B4-BE49-F238E27FC236}">
                <a16:creationId xmlns:a16="http://schemas.microsoft.com/office/drawing/2014/main" id="{CC9ED3CC-C483-9987-145B-54EE90FCF703}"/>
              </a:ext>
            </a:extLst>
          </p:cNvPr>
          <p:cNvSpPr/>
          <p:nvPr/>
        </p:nvSpPr>
        <p:spPr>
          <a:xfrm rot="-5400000" flipH="1">
            <a:off x="2674268" y="-39181"/>
            <a:ext cx="3795463" cy="6149852"/>
          </a:xfrm>
          <a:prstGeom prst="roundRect">
            <a:avLst>
              <a:gd name="adj" fmla="val 531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3E83D330-253A-1615-C175-DD90F17DC619}"/>
              </a:ext>
            </a:extLst>
          </p:cNvPr>
          <p:cNvPicPr>
            <a:picLocks noChangeAspect="1"/>
          </p:cNvPicPr>
          <p:nvPr/>
        </p:nvPicPr>
        <p:blipFill>
          <a:blip r:embed="rId3"/>
          <a:stretch>
            <a:fillRect/>
          </a:stretch>
        </p:blipFill>
        <p:spPr>
          <a:xfrm>
            <a:off x="1746516" y="1427601"/>
            <a:ext cx="5650968" cy="3157652"/>
          </a:xfrm>
          <a:prstGeom prst="rect">
            <a:avLst/>
          </a:prstGeom>
        </p:spPr>
      </p:pic>
      <p:sp>
        <p:nvSpPr>
          <p:cNvPr id="5" name="Title 1">
            <a:extLst>
              <a:ext uri="{FF2B5EF4-FFF2-40B4-BE49-F238E27FC236}">
                <a16:creationId xmlns:a16="http://schemas.microsoft.com/office/drawing/2014/main" id="{5FEE36C0-2250-CE00-A872-76814DDA1A48}"/>
              </a:ext>
            </a:extLst>
          </p:cNvPr>
          <p:cNvSpPr txBox="1">
            <a:spLocks/>
          </p:cNvSpPr>
          <p:nvPr/>
        </p:nvSpPr>
        <p:spPr>
          <a:xfrm>
            <a:off x="713249" y="201385"/>
            <a:ext cx="7717500" cy="56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Skranji"/>
              <a:buNone/>
              <a:defRPr sz="35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9pPr>
          </a:lstStyle>
          <a:p>
            <a:r>
              <a:rPr lang="en-US" sz="3200" dirty="0"/>
              <a:t>As Brush Height affects Stroke Thickness,</a:t>
            </a:r>
          </a:p>
        </p:txBody>
      </p:sp>
      <p:pic>
        <p:nvPicPr>
          <p:cNvPr id="2" name="Picture 6" descr="WhatsApp Video 2025-05-07 at 17.09.23.mp4 [video-to-gif output image]">
            <a:extLst>
              <a:ext uri="{FF2B5EF4-FFF2-40B4-BE49-F238E27FC236}">
                <a16:creationId xmlns:a16="http://schemas.microsoft.com/office/drawing/2014/main" id="{83958B23-191B-3C0A-8AF6-790DDE5DDB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884" y="2714198"/>
            <a:ext cx="1981883" cy="15953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WhatsApp Video 2025-05-07 at 17.09.22.mp4 [video-to-gif output image]">
            <a:extLst>
              <a:ext uri="{FF2B5EF4-FFF2-40B4-BE49-F238E27FC236}">
                <a16:creationId xmlns:a16="http://schemas.microsoft.com/office/drawing/2014/main" id="{7AA8820C-95CB-B4B7-3AA5-E3DD4C4FF6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8404" y="2714198"/>
            <a:ext cx="2000102" cy="159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668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
          <a:extLst>
            <a:ext uri="{FF2B5EF4-FFF2-40B4-BE49-F238E27FC236}">
              <a16:creationId xmlns:a16="http://schemas.microsoft.com/office/drawing/2014/main" id="{A145CB7A-69EA-390C-59E1-6664BCC517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CE297-9DF7-DC72-AA9D-5A8A56A5F7F1}"/>
              </a:ext>
            </a:extLst>
          </p:cNvPr>
          <p:cNvSpPr>
            <a:spLocks noGrp="1"/>
          </p:cNvSpPr>
          <p:nvPr>
            <p:ph type="title"/>
          </p:nvPr>
        </p:nvSpPr>
        <p:spPr>
          <a:xfrm>
            <a:off x="713249" y="264517"/>
            <a:ext cx="7717500" cy="564900"/>
          </a:xfrm>
        </p:spPr>
        <p:txBody>
          <a:bodyPr/>
          <a:lstStyle/>
          <a:p>
            <a:pPr algn="ctr"/>
            <a:r>
              <a:rPr lang="en-US" sz="2800" dirty="0"/>
              <a:t>and the Brush is NOT fixed on the Gripper</a:t>
            </a:r>
          </a:p>
        </p:txBody>
      </p:sp>
      <p:sp>
        <p:nvSpPr>
          <p:cNvPr id="11" name="Title 1">
            <a:extLst>
              <a:ext uri="{FF2B5EF4-FFF2-40B4-BE49-F238E27FC236}">
                <a16:creationId xmlns:a16="http://schemas.microsoft.com/office/drawing/2014/main" id="{9ECD2B58-60C8-E9A0-3B3D-A9C69FD9910B}"/>
              </a:ext>
            </a:extLst>
          </p:cNvPr>
          <p:cNvSpPr txBox="1">
            <a:spLocks/>
          </p:cNvSpPr>
          <p:nvPr/>
        </p:nvSpPr>
        <p:spPr>
          <a:xfrm>
            <a:off x="930872" y="3765088"/>
            <a:ext cx="7717500" cy="56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Skranji"/>
              <a:buNone/>
              <a:defRPr sz="3500" b="0" i="0" u="none" strike="noStrike" cap="none">
                <a:solidFill>
                  <a:schemeClr val="dk2"/>
                </a:solidFill>
                <a:latin typeface="Skranji"/>
                <a:ea typeface="Skranji"/>
                <a:cs typeface="Skranji"/>
                <a:sym typeface="Skranji"/>
              </a:defRPr>
            </a:lvl1pPr>
            <a:lvl2pPr marR="0" lvl="1"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2pPr>
            <a:lvl3pPr marR="0" lvl="2"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3pPr>
            <a:lvl4pPr marR="0" lvl="3"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4pPr>
            <a:lvl5pPr marR="0" lvl="4"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5pPr>
            <a:lvl6pPr marR="0" lvl="5"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6pPr>
            <a:lvl7pPr marR="0" lvl="6"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7pPr>
            <a:lvl8pPr marR="0" lvl="7"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8pPr>
            <a:lvl9pPr marR="0" lvl="8"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9pPr>
          </a:lstStyle>
          <a:p>
            <a:r>
              <a:rPr lang="en-US" sz="2000" dirty="0"/>
              <a:t>So, we need to calibrate where the gripper is holding the brush.</a:t>
            </a:r>
          </a:p>
          <a:p>
            <a:r>
              <a:rPr lang="en-US" sz="1800" dirty="0">
                <a:solidFill>
                  <a:schemeClr val="accent1">
                    <a:lumMod val="25000"/>
                  </a:schemeClr>
                </a:solidFill>
              </a:rPr>
              <a:t>i.e. calibrate the distance between the gripper and the paper </a:t>
            </a:r>
          </a:p>
          <a:p>
            <a:r>
              <a:rPr lang="en-US" sz="1800" dirty="0">
                <a:solidFill>
                  <a:schemeClr val="accent1">
                    <a:lumMod val="25000"/>
                  </a:schemeClr>
                </a:solidFill>
              </a:rPr>
              <a:t>     when the brush touches the paper. </a:t>
            </a:r>
          </a:p>
        </p:txBody>
      </p:sp>
      <p:pic>
        <p:nvPicPr>
          <p:cNvPr id="16" name="Content Placeholder 4">
            <a:extLst>
              <a:ext uri="{FF2B5EF4-FFF2-40B4-BE49-F238E27FC236}">
                <a16:creationId xmlns:a16="http://schemas.microsoft.com/office/drawing/2014/main" id="{F33F615E-A1EC-3523-0EF7-D8445B1DC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421" y="811753"/>
            <a:ext cx="1699442" cy="3022701"/>
          </a:xfrm>
          <a:prstGeom prst="rect">
            <a:avLst/>
          </a:prstGeom>
        </p:spPr>
      </p:pic>
      <p:pic>
        <p:nvPicPr>
          <p:cNvPr id="17" name="Picture 16">
            <a:extLst>
              <a:ext uri="{FF2B5EF4-FFF2-40B4-BE49-F238E27FC236}">
                <a16:creationId xmlns:a16="http://schemas.microsoft.com/office/drawing/2014/main" id="{0375FE13-AF58-1CFC-44A0-0B549D13B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7882" y="813512"/>
            <a:ext cx="1699442" cy="3022700"/>
          </a:xfrm>
          <a:prstGeom prst="rect">
            <a:avLst/>
          </a:prstGeom>
        </p:spPr>
      </p:pic>
      <p:pic>
        <p:nvPicPr>
          <p:cNvPr id="18" name="Picture 17">
            <a:extLst>
              <a:ext uri="{FF2B5EF4-FFF2-40B4-BE49-F238E27FC236}">
                <a16:creationId xmlns:a16="http://schemas.microsoft.com/office/drawing/2014/main" id="{94E1ACEB-3C73-4061-9C5C-8036C120F6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5738" y="811754"/>
            <a:ext cx="1699442" cy="3022700"/>
          </a:xfrm>
          <a:prstGeom prst="rect">
            <a:avLst/>
          </a:prstGeom>
        </p:spPr>
      </p:pic>
      <p:pic>
        <p:nvPicPr>
          <p:cNvPr id="19" name="Picture 18">
            <a:extLst>
              <a:ext uri="{FF2B5EF4-FFF2-40B4-BE49-F238E27FC236}">
                <a16:creationId xmlns:a16="http://schemas.microsoft.com/office/drawing/2014/main" id="{A4B70D23-C896-29F3-24D2-50F9C115E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595" y="811755"/>
            <a:ext cx="1699442" cy="3022700"/>
          </a:xfrm>
          <a:prstGeom prst="rect">
            <a:avLst/>
          </a:prstGeom>
        </p:spPr>
      </p:pic>
      <p:cxnSp>
        <p:nvCxnSpPr>
          <p:cNvPr id="20" name="Straight Arrow Connector 19">
            <a:extLst>
              <a:ext uri="{FF2B5EF4-FFF2-40B4-BE49-F238E27FC236}">
                <a16:creationId xmlns:a16="http://schemas.microsoft.com/office/drawing/2014/main" id="{DDECF4AC-4541-F6AF-4C9B-36F108F67B59}"/>
              </a:ext>
            </a:extLst>
          </p:cNvPr>
          <p:cNvCxnSpPr>
            <a:cxnSpLocks/>
          </p:cNvCxnSpPr>
          <p:nvPr/>
        </p:nvCxnSpPr>
        <p:spPr>
          <a:xfrm>
            <a:off x="2266941" y="2668421"/>
            <a:ext cx="0" cy="378134"/>
          </a:xfrm>
          <a:prstGeom prst="straightConnector1">
            <a:avLst/>
          </a:prstGeom>
          <a:ln w="38100">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490AF18E-B370-C285-D9B7-C2B9116B5458}"/>
              </a:ext>
            </a:extLst>
          </p:cNvPr>
          <p:cNvCxnSpPr>
            <a:cxnSpLocks/>
          </p:cNvCxnSpPr>
          <p:nvPr/>
        </p:nvCxnSpPr>
        <p:spPr>
          <a:xfrm>
            <a:off x="4112135" y="2571750"/>
            <a:ext cx="0" cy="474805"/>
          </a:xfrm>
          <a:prstGeom prst="straightConnector1">
            <a:avLst/>
          </a:prstGeom>
          <a:ln w="38100">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08A2B629-6A11-6544-DCDB-4DF1FD36C41F}"/>
              </a:ext>
            </a:extLst>
          </p:cNvPr>
          <p:cNvCxnSpPr>
            <a:cxnSpLocks/>
          </p:cNvCxnSpPr>
          <p:nvPr/>
        </p:nvCxnSpPr>
        <p:spPr>
          <a:xfrm>
            <a:off x="5870306" y="2440615"/>
            <a:ext cx="0" cy="714282"/>
          </a:xfrm>
          <a:prstGeom prst="straightConnector1">
            <a:avLst/>
          </a:prstGeom>
          <a:ln w="38100">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C991716B-4555-0B88-BD76-6CBBFD0FEC7F}"/>
              </a:ext>
            </a:extLst>
          </p:cNvPr>
          <p:cNvCxnSpPr>
            <a:cxnSpLocks/>
          </p:cNvCxnSpPr>
          <p:nvPr/>
        </p:nvCxnSpPr>
        <p:spPr>
          <a:xfrm>
            <a:off x="7634610" y="1796310"/>
            <a:ext cx="0" cy="1358587"/>
          </a:xfrm>
          <a:prstGeom prst="straightConnector1">
            <a:avLst/>
          </a:prstGeom>
          <a:ln w="38100">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7101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
          <a:extLst>
            <a:ext uri="{FF2B5EF4-FFF2-40B4-BE49-F238E27FC236}">
              <a16:creationId xmlns:a16="http://schemas.microsoft.com/office/drawing/2014/main" id="{86064674-9814-D983-49A8-13FAB442A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355CF5-336E-5C71-4580-D475AE939773}"/>
              </a:ext>
            </a:extLst>
          </p:cNvPr>
          <p:cNvSpPr>
            <a:spLocks noGrp="1"/>
          </p:cNvSpPr>
          <p:nvPr>
            <p:ph type="title"/>
          </p:nvPr>
        </p:nvSpPr>
        <p:spPr>
          <a:xfrm>
            <a:off x="713249" y="264517"/>
            <a:ext cx="7717500" cy="564900"/>
          </a:xfrm>
        </p:spPr>
        <p:txBody>
          <a:bodyPr/>
          <a:lstStyle/>
          <a:p>
            <a:r>
              <a:rPr lang="en-US" sz="3200" dirty="0"/>
              <a:t>So, I use a Camera to detect </a:t>
            </a:r>
            <a:br>
              <a:rPr lang="en-US" sz="3200" dirty="0"/>
            </a:br>
            <a:r>
              <a:rPr lang="en-US" sz="3200" dirty="0">
                <a:solidFill>
                  <a:schemeClr val="accent1">
                    <a:lumMod val="25000"/>
                  </a:schemeClr>
                </a:solidFill>
              </a:rPr>
              <a:t>if the brush touches the paper or not</a:t>
            </a:r>
            <a:r>
              <a:rPr lang="en-US" sz="3200" dirty="0"/>
              <a:t> </a:t>
            </a:r>
          </a:p>
        </p:txBody>
      </p:sp>
      <p:pic>
        <p:nvPicPr>
          <p:cNvPr id="3" name="Picture 2">
            <a:extLst>
              <a:ext uri="{FF2B5EF4-FFF2-40B4-BE49-F238E27FC236}">
                <a16:creationId xmlns:a16="http://schemas.microsoft.com/office/drawing/2014/main" id="{3F4E471E-0D17-AD68-9D30-8FFAEAF3A7BD}"/>
              </a:ext>
            </a:extLst>
          </p:cNvPr>
          <p:cNvPicPr>
            <a:picLocks noChangeAspect="1"/>
          </p:cNvPicPr>
          <p:nvPr/>
        </p:nvPicPr>
        <p:blipFill>
          <a:blip r:embed="rId3"/>
          <a:stretch>
            <a:fillRect/>
          </a:stretch>
        </p:blipFill>
        <p:spPr>
          <a:xfrm>
            <a:off x="1797719" y="1599981"/>
            <a:ext cx="5276967" cy="2669666"/>
          </a:xfrm>
          <a:prstGeom prst="rect">
            <a:avLst/>
          </a:prstGeom>
        </p:spPr>
      </p:pic>
      <p:sp>
        <p:nvSpPr>
          <p:cNvPr id="4" name="Rectangle: Rounded Corners 3">
            <a:extLst>
              <a:ext uri="{FF2B5EF4-FFF2-40B4-BE49-F238E27FC236}">
                <a16:creationId xmlns:a16="http://schemas.microsoft.com/office/drawing/2014/main" id="{4F5A31F3-7610-E423-EACC-9D66DF20425B}"/>
              </a:ext>
            </a:extLst>
          </p:cNvPr>
          <p:cNvSpPr/>
          <p:nvPr/>
        </p:nvSpPr>
        <p:spPr>
          <a:xfrm>
            <a:off x="3825303" y="2143220"/>
            <a:ext cx="1219200" cy="101379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306791BC-AB07-C7A6-5B4B-6B3AE64F1E1A}"/>
              </a:ext>
            </a:extLst>
          </p:cNvPr>
          <p:cNvCxnSpPr>
            <a:cxnSpLocks/>
          </p:cNvCxnSpPr>
          <p:nvPr/>
        </p:nvCxnSpPr>
        <p:spPr>
          <a:xfrm flipH="1" flipV="1">
            <a:off x="2983790" y="1957689"/>
            <a:ext cx="1351722" cy="6692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7218247-AB03-F5E8-CC5C-ED8168011BCA}"/>
              </a:ext>
            </a:extLst>
          </p:cNvPr>
          <p:cNvCxnSpPr>
            <a:cxnSpLocks/>
          </p:cNvCxnSpPr>
          <p:nvPr/>
        </p:nvCxnSpPr>
        <p:spPr>
          <a:xfrm flipH="1">
            <a:off x="2983790" y="2878442"/>
            <a:ext cx="1345096" cy="609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29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Shape 782">
          <a:extLst>
            <a:ext uri="{FF2B5EF4-FFF2-40B4-BE49-F238E27FC236}">
              <a16:creationId xmlns:a16="http://schemas.microsoft.com/office/drawing/2014/main" id="{D3AEE1FE-5DD2-0D50-C201-2339429699E8}"/>
            </a:ext>
          </a:extLst>
        </p:cNvPr>
        <p:cNvGrpSpPr/>
        <p:nvPr/>
      </p:nvGrpSpPr>
      <p:grpSpPr>
        <a:xfrm>
          <a:off x="0" y="0"/>
          <a:ext cx="0" cy="0"/>
          <a:chOff x="0" y="0"/>
          <a:chExt cx="0" cy="0"/>
        </a:xfrm>
      </p:grpSpPr>
      <p:sp>
        <p:nvSpPr>
          <p:cNvPr id="783" name="Google Shape;783;p55">
            <a:extLst>
              <a:ext uri="{FF2B5EF4-FFF2-40B4-BE49-F238E27FC236}">
                <a16:creationId xmlns:a16="http://schemas.microsoft.com/office/drawing/2014/main" id="{8BECE888-0A8B-59F9-D909-9C2EB82EE0A2}"/>
              </a:ext>
            </a:extLst>
          </p:cNvPr>
          <p:cNvSpPr txBox="1">
            <a:spLocks noGrp="1"/>
          </p:cNvSpPr>
          <p:nvPr>
            <p:ph type="title"/>
          </p:nvPr>
        </p:nvSpPr>
        <p:spPr>
          <a:xfrm>
            <a:off x="706500" y="279426"/>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Computer Vision Dataset</a:t>
            </a:r>
            <a:endParaRPr dirty="0"/>
          </a:p>
        </p:txBody>
      </p:sp>
      <p:graphicFrame>
        <p:nvGraphicFramePr>
          <p:cNvPr id="784" name="Google Shape;784;p55">
            <a:extLst>
              <a:ext uri="{FF2B5EF4-FFF2-40B4-BE49-F238E27FC236}">
                <a16:creationId xmlns:a16="http://schemas.microsoft.com/office/drawing/2014/main" id="{23DA9C71-D316-36E5-C994-47B250AAEA54}"/>
              </a:ext>
            </a:extLst>
          </p:cNvPr>
          <p:cNvGraphicFramePr/>
          <p:nvPr>
            <p:extLst>
              <p:ext uri="{D42A27DB-BD31-4B8C-83A1-F6EECF244321}">
                <p14:modId xmlns:p14="http://schemas.microsoft.com/office/powerpoint/2010/main" val="3080332078"/>
              </p:ext>
            </p:extLst>
          </p:nvPr>
        </p:nvGraphicFramePr>
        <p:xfrm>
          <a:off x="720000" y="1380630"/>
          <a:ext cx="7717500" cy="3243733"/>
        </p:xfrm>
        <a:graphic>
          <a:graphicData uri="http://schemas.openxmlformats.org/drawingml/2006/table">
            <a:tbl>
              <a:tblPr>
                <a:noFill/>
                <a:tableStyleId>{62C07701-BF52-477F-A83A-4EF1272387A5}</a:tableStyleId>
              </a:tblPr>
              <a:tblGrid>
                <a:gridCol w="2572500">
                  <a:extLst>
                    <a:ext uri="{9D8B030D-6E8A-4147-A177-3AD203B41FA5}">
                      <a16:colId xmlns:a16="http://schemas.microsoft.com/office/drawing/2014/main" val="20000"/>
                    </a:ext>
                  </a:extLst>
                </a:gridCol>
                <a:gridCol w="2572500">
                  <a:extLst>
                    <a:ext uri="{9D8B030D-6E8A-4147-A177-3AD203B41FA5}">
                      <a16:colId xmlns:a16="http://schemas.microsoft.com/office/drawing/2014/main" val="20001"/>
                    </a:ext>
                  </a:extLst>
                </a:gridCol>
                <a:gridCol w="2572500">
                  <a:extLst>
                    <a:ext uri="{9D8B030D-6E8A-4147-A177-3AD203B41FA5}">
                      <a16:colId xmlns:a16="http://schemas.microsoft.com/office/drawing/2014/main" val="20002"/>
                    </a:ext>
                  </a:extLst>
                </a:gridCol>
              </a:tblGrid>
              <a:tr h="431883">
                <a:tc>
                  <a:txBody>
                    <a:bodyPr/>
                    <a:lstStyle/>
                    <a:p>
                      <a:pPr marL="0" lvl="0" indent="0" algn="ctr" rtl="0">
                        <a:spcBef>
                          <a:spcPts val="0"/>
                        </a:spcBef>
                        <a:spcAft>
                          <a:spcPts val="0"/>
                        </a:spcAft>
                        <a:buNone/>
                      </a:pPr>
                      <a:r>
                        <a:rPr lang="en-US" sz="1600" dirty="0">
                          <a:solidFill>
                            <a:schemeClr val="dk1"/>
                          </a:solidFill>
                          <a:latin typeface="Skranji"/>
                          <a:ea typeface="Skranji"/>
                          <a:cs typeface="Skranji"/>
                          <a:sym typeface="Skranji"/>
                        </a:rPr>
                        <a:t>m</a:t>
                      </a:r>
                      <a:r>
                        <a:rPr lang="en" sz="1600" dirty="0">
                          <a:solidFill>
                            <a:schemeClr val="dk1"/>
                          </a:solidFill>
                          <a:latin typeface="Skranji"/>
                          <a:ea typeface="Skranji"/>
                          <a:cs typeface="Skranji"/>
                          <a:sym typeface="Skranji"/>
                        </a:rPr>
                        <a:t>aobi_on_paper</a:t>
                      </a:r>
                      <a:endParaRPr sz="1600" dirty="0">
                        <a:solidFill>
                          <a:schemeClr val="dk1"/>
                        </a:solidFill>
                        <a:latin typeface="Skranji"/>
                        <a:ea typeface="Skranji"/>
                        <a:cs typeface="Skranji"/>
                        <a:sym typeface="Skranji"/>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2A2A2A"/>
                          </a:solidFill>
                          <a:effectLst/>
                          <a:uLnTx/>
                          <a:uFillTx/>
                          <a:latin typeface="Skranji"/>
                          <a:ea typeface="Skranji"/>
                          <a:cs typeface="Skranji"/>
                          <a:sym typeface="Skranji"/>
                        </a:rPr>
                        <a:t>maobi_off_paper</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lvl="0" indent="0" algn="ctr" rtl="0">
                        <a:spcBef>
                          <a:spcPts val="0"/>
                        </a:spcBef>
                        <a:spcAft>
                          <a:spcPts val="0"/>
                        </a:spcAft>
                        <a:buNone/>
                      </a:pPr>
                      <a:r>
                        <a:rPr lang="en-US" sz="1800" dirty="0">
                          <a:solidFill>
                            <a:schemeClr val="dk1"/>
                          </a:solidFill>
                          <a:latin typeface="Skranji"/>
                          <a:ea typeface="Skranji"/>
                          <a:cs typeface="Skranji"/>
                          <a:sym typeface="Skranji"/>
                        </a:rPr>
                        <a:t>n</a:t>
                      </a:r>
                      <a:r>
                        <a:rPr lang="en" sz="1800" dirty="0">
                          <a:solidFill>
                            <a:schemeClr val="dk1"/>
                          </a:solidFill>
                          <a:latin typeface="Skranji"/>
                          <a:ea typeface="Skranji"/>
                          <a:cs typeface="Skranji"/>
                          <a:sym typeface="Skranji"/>
                        </a:rPr>
                        <a:t>o_maobi</a:t>
                      </a:r>
                      <a:endParaRPr sz="1800" dirty="0">
                        <a:solidFill>
                          <a:schemeClr val="dk1"/>
                        </a:solidFill>
                        <a:latin typeface="Skranji"/>
                        <a:ea typeface="Skranji"/>
                        <a:cs typeface="Skranji"/>
                        <a:sym typeface="Skranji"/>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1729318">
                <a:tc>
                  <a:txBody>
                    <a:bodyPr/>
                    <a:lstStyle/>
                    <a:p>
                      <a:pPr marL="139700" lvl="0" indent="0" algn="l" rtl="0">
                        <a:spcBef>
                          <a:spcPts val="0"/>
                        </a:spcBef>
                        <a:spcAft>
                          <a:spcPts val="0"/>
                        </a:spcAft>
                        <a:buClr>
                          <a:schemeClr val="dk2"/>
                        </a:buClr>
                        <a:buSzPts val="1400"/>
                        <a:buFont typeface="Nunito"/>
                        <a:buNone/>
                      </a:pPr>
                      <a:endParaRPr dirty="0">
                        <a:solidFill>
                          <a:schemeClr val="dk1"/>
                        </a:solidFill>
                        <a:latin typeface="Nunito"/>
                        <a:ea typeface="Nunito"/>
                        <a:cs typeface="Nunito"/>
                        <a:sym typeface="Nunito"/>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9700" lvl="0" indent="0" algn="l" rtl="0">
                        <a:spcBef>
                          <a:spcPts val="0"/>
                        </a:spcBef>
                        <a:spcAft>
                          <a:spcPts val="0"/>
                        </a:spcAft>
                        <a:buClr>
                          <a:schemeClr val="dk2"/>
                        </a:buClr>
                        <a:buSzPts val="1400"/>
                        <a:buFont typeface="Nunito"/>
                        <a:buNone/>
                      </a:pPr>
                      <a:endParaRPr dirty="0">
                        <a:solidFill>
                          <a:schemeClr val="dk1"/>
                        </a:solidFill>
                        <a:latin typeface="Nunito"/>
                        <a:ea typeface="Nunito"/>
                        <a:cs typeface="Nunito"/>
                        <a:sym typeface="Nunito"/>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9700" lvl="0" indent="0" algn="l" rtl="0">
                        <a:spcBef>
                          <a:spcPts val="0"/>
                        </a:spcBef>
                        <a:spcAft>
                          <a:spcPts val="0"/>
                        </a:spcAft>
                        <a:buClr>
                          <a:schemeClr val="dk2"/>
                        </a:buClr>
                        <a:buSzPts val="1400"/>
                        <a:buFont typeface="Nunito"/>
                        <a:buNone/>
                      </a:pPr>
                      <a:endParaRPr dirty="0">
                        <a:solidFill>
                          <a:schemeClr val="dk1"/>
                        </a:solidFill>
                        <a:latin typeface="Nunito"/>
                        <a:ea typeface="Nunito"/>
                        <a:cs typeface="Nunito"/>
                        <a:sym typeface="Nunito"/>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7675">
                <a:tc>
                  <a:txBody>
                    <a:bodyPr/>
                    <a:lstStyle/>
                    <a:p>
                      <a:pPr marL="230399" lvl="0" indent="0" algn="l" rtl="0">
                        <a:spcBef>
                          <a:spcPts val="0"/>
                        </a:spcBef>
                        <a:spcAft>
                          <a:spcPts val="0"/>
                        </a:spcAft>
                        <a:buNone/>
                      </a:pPr>
                      <a:r>
                        <a:rPr lang="en-US" dirty="0">
                          <a:solidFill>
                            <a:schemeClr val="dk1"/>
                          </a:solidFill>
                          <a:latin typeface="Nunito"/>
                          <a:ea typeface="Nunito"/>
                          <a:cs typeface="Nunito"/>
                          <a:sym typeface="Nunito"/>
                        </a:rPr>
                        <a:t>The Brush is Bent</a:t>
                      </a:r>
                      <a:endParaRPr dirty="0">
                        <a:solidFill>
                          <a:schemeClr val="dk1"/>
                        </a:solidFill>
                        <a:latin typeface="Nunito"/>
                        <a:ea typeface="Nunito"/>
                        <a:cs typeface="Nunito"/>
                        <a:sym typeface="Nunito"/>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0399" lvl="0" indent="0" algn="l" rtl="0">
                        <a:spcBef>
                          <a:spcPts val="0"/>
                        </a:spcBef>
                        <a:spcAft>
                          <a:spcPts val="0"/>
                        </a:spcAft>
                        <a:buNone/>
                      </a:pPr>
                      <a:r>
                        <a:rPr lang="en-US" dirty="0">
                          <a:solidFill>
                            <a:schemeClr val="dk1"/>
                          </a:solidFill>
                          <a:latin typeface="Nunito"/>
                          <a:ea typeface="Nunito"/>
                          <a:cs typeface="Nunito"/>
                          <a:sym typeface="Nunito"/>
                        </a:rPr>
                        <a:t>The Brush is Straight</a:t>
                      </a:r>
                      <a:endParaRPr dirty="0">
                        <a:solidFill>
                          <a:schemeClr val="dk1"/>
                        </a:solidFill>
                        <a:latin typeface="Nunito"/>
                        <a:ea typeface="Nunito"/>
                        <a:cs typeface="Nunito"/>
                        <a:sym typeface="Nunito"/>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0399" lvl="0" indent="0" algn="l" rtl="0">
                        <a:spcBef>
                          <a:spcPts val="0"/>
                        </a:spcBef>
                        <a:spcAft>
                          <a:spcPts val="0"/>
                        </a:spcAft>
                        <a:buNone/>
                      </a:pPr>
                      <a:r>
                        <a:rPr lang="en-US" dirty="0">
                          <a:solidFill>
                            <a:schemeClr val="dk1"/>
                          </a:solidFill>
                          <a:latin typeface="Nunito"/>
                          <a:ea typeface="Nunito"/>
                          <a:cs typeface="Nunito"/>
                          <a:sym typeface="Nunito"/>
                        </a:rPr>
                        <a:t>There is No Brush</a:t>
                      </a:r>
                      <a:endParaRPr dirty="0">
                        <a:solidFill>
                          <a:schemeClr val="dk1"/>
                        </a:solidFill>
                        <a:latin typeface="Nunito"/>
                        <a:ea typeface="Nunito"/>
                        <a:cs typeface="Nunito"/>
                        <a:sym typeface="Nunito"/>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47675">
                <a:tc>
                  <a:txBody>
                    <a:bodyPr/>
                    <a:lstStyle/>
                    <a:p>
                      <a:pPr marL="230399" lvl="0" indent="0" algn="l" rtl="0">
                        <a:spcBef>
                          <a:spcPts val="0"/>
                        </a:spcBef>
                        <a:spcAft>
                          <a:spcPts val="0"/>
                        </a:spcAft>
                        <a:buNone/>
                      </a:pPr>
                      <a:r>
                        <a:rPr lang="en-US" dirty="0">
                          <a:solidFill>
                            <a:schemeClr val="dk1"/>
                          </a:solidFill>
                          <a:latin typeface="Nunito"/>
                          <a:ea typeface="Nunito"/>
                          <a:cs typeface="Nunito"/>
                          <a:sym typeface="Nunito"/>
                        </a:rPr>
                        <a:t>268 Images</a:t>
                      </a:r>
                      <a:endParaRPr dirty="0">
                        <a:solidFill>
                          <a:schemeClr val="dk1"/>
                        </a:solidFill>
                        <a:latin typeface="Nunito"/>
                        <a:ea typeface="Nunito"/>
                        <a:cs typeface="Nunito"/>
                        <a:sym typeface="Nunito"/>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0399" lvl="0" indent="0" algn="l" rtl="0">
                        <a:spcBef>
                          <a:spcPts val="0"/>
                        </a:spcBef>
                        <a:spcAft>
                          <a:spcPts val="0"/>
                        </a:spcAft>
                        <a:buNone/>
                      </a:pPr>
                      <a:r>
                        <a:rPr lang="en-US" dirty="0">
                          <a:solidFill>
                            <a:schemeClr val="dk1"/>
                          </a:solidFill>
                          <a:latin typeface="Nunito"/>
                          <a:ea typeface="Nunito"/>
                          <a:cs typeface="Nunito"/>
                          <a:sym typeface="Nunito"/>
                        </a:rPr>
                        <a:t>463 Images</a:t>
                      </a:r>
                      <a:endParaRPr dirty="0">
                        <a:solidFill>
                          <a:schemeClr val="dk1"/>
                        </a:solidFill>
                        <a:latin typeface="Nunito"/>
                        <a:ea typeface="Nunito"/>
                        <a:cs typeface="Nunito"/>
                        <a:sym typeface="Nunito"/>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0399" lvl="0" indent="0" algn="l" rtl="0">
                        <a:spcBef>
                          <a:spcPts val="0"/>
                        </a:spcBef>
                        <a:spcAft>
                          <a:spcPts val="0"/>
                        </a:spcAft>
                        <a:buNone/>
                      </a:pPr>
                      <a:r>
                        <a:rPr lang="en-US" dirty="0">
                          <a:solidFill>
                            <a:schemeClr val="dk1"/>
                          </a:solidFill>
                          <a:latin typeface="Nunito"/>
                          <a:ea typeface="Nunito"/>
                          <a:cs typeface="Nunito"/>
                          <a:sym typeface="Nunito"/>
                        </a:rPr>
                        <a:t>63 Images </a:t>
                      </a:r>
                    </a:p>
                    <a:p>
                      <a:pPr marL="230399" lvl="0" indent="0" algn="l" rtl="0">
                        <a:spcBef>
                          <a:spcPts val="0"/>
                        </a:spcBef>
                        <a:spcAft>
                          <a:spcPts val="0"/>
                        </a:spcAft>
                        <a:buNone/>
                      </a:pPr>
                      <a:r>
                        <a:rPr lang="en-US" dirty="0">
                          <a:solidFill>
                            <a:schemeClr val="dk1"/>
                          </a:solidFill>
                          <a:latin typeface="Nunito"/>
                          <a:ea typeface="Nunito"/>
                          <a:cs typeface="Nunito"/>
                          <a:sym typeface="Nunito"/>
                        </a:rPr>
                        <a:t>+ 200 Random Images</a:t>
                      </a:r>
                      <a:endParaRPr dirty="0">
                        <a:solidFill>
                          <a:schemeClr val="dk1"/>
                        </a:solidFill>
                        <a:latin typeface="Nunito"/>
                        <a:ea typeface="Nunito"/>
                        <a:cs typeface="Nunito"/>
                        <a:sym typeface="Nunito"/>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5699271"/>
                  </a:ext>
                </a:extLst>
              </a:tr>
            </a:tbl>
          </a:graphicData>
        </a:graphic>
      </p:graphicFrame>
      <p:pic>
        <p:nvPicPr>
          <p:cNvPr id="2" name="Picture 1">
            <a:extLst>
              <a:ext uri="{FF2B5EF4-FFF2-40B4-BE49-F238E27FC236}">
                <a16:creationId xmlns:a16="http://schemas.microsoft.com/office/drawing/2014/main" id="{88E8F02F-3B6F-508C-50EB-EB7AF73D2FAD}"/>
              </a:ext>
            </a:extLst>
          </p:cNvPr>
          <p:cNvPicPr>
            <a:picLocks noChangeAspect="1"/>
          </p:cNvPicPr>
          <p:nvPr/>
        </p:nvPicPr>
        <p:blipFill>
          <a:blip r:embed="rId3"/>
          <a:stretch>
            <a:fillRect/>
          </a:stretch>
        </p:blipFill>
        <p:spPr>
          <a:xfrm>
            <a:off x="891243" y="1875698"/>
            <a:ext cx="2168525" cy="1626394"/>
          </a:xfrm>
          <a:prstGeom prst="rect">
            <a:avLst/>
          </a:prstGeom>
        </p:spPr>
      </p:pic>
      <p:pic>
        <p:nvPicPr>
          <p:cNvPr id="3" name="Picture 2">
            <a:extLst>
              <a:ext uri="{FF2B5EF4-FFF2-40B4-BE49-F238E27FC236}">
                <a16:creationId xmlns:a16="http://schemas.microsoft.com/office/drawing/2014/main" id="{16E4744B-1378-E0CA-B5DB-FE5D528C1602}"/>
              </a:ext>
            </a:extLst>
          </p:cNvPr>
          <p:cNvPicPr>
            <a:picLocks noChangeAspect="1"/>
          </p:cNvPicPr>
          <p:nvPr/>
        </p:nvPicPr>
        <p:blipFill>
          <a:blip r:embed="rId4"/>
          <a:stretch>
            <a:fillRect/>
          </a:stretch>
        </p:blipFill>
        <p:spPr>
          <a:xfrm>
            <a:off x="3480987" y="1876016"/>
            <a:ext cx="2168525" cy="1626235"/>
          </a:xfrm>
          <a:prstGeom prst="rect">
            <a:avLst/>
          </a:prstGeom>
        </p:spPr>
      </p:pic>
      <p:pic>
        <p:nvPicPr>
          <p:cNvPr id="4" name="Picture 3">
            <a:extLst>
              <a:ext uri="{FF2B5EF4-FFF2-40B4-BE49-F238E27FC236}">
                <a16:creationId xmlns:a16="http://schemas.microsoft.com/office/drawing/2014/main" id="{C2E53E01-C22B-C8A6-CBFD-0E7BC0C7FED3}"/>
              </a:ext>
            </a:extLst>
          </p:cNvPr>
          <p:cNvPicPr>
            <a:picLocks noChangeAspect="1"/>
          </p:cNvPicPr>
          <p:nvPr/>
        </p:nvPicPr>
        <p:blipFill>
          <a:blip r:embed="rId5"/>
          <a:stretch>
            <a:fillRect/>
          </a:stretch>
        </p:blipFill>
        <p:spPr>
          <a:xfrm>
            <a:off x="6070731" y="1875857"/>
            <a:ext cx="2168525" cy="1626235"/>
          </a:xfrm>
          <a:prstGeom prst="rect">
            <a:avLst/>
          </a:prstGeom>
        </p:spPr>
      </p:pic>
      <p:sp>
        <p:nvSpPr>
          <p:cNvPr id="7" name="Arrow: Bent-Up 6">
            <a:extLst>
              <a:ext uri="{FF2B5EF4-FFF2-40B4-BE49-F238E27FC236}">
                <a16:creationId xmlns:a16="http://schemas.microsoft.com/office/drawing/2014/main" id="{6EB97562-0C14-5B0E-C3D1-04C7B2316CA2}"/>
              </a:ext>
            </a:extLst>
          </p:cNvPr>
          <p:cNvSpPr/>
          <p:nvPr/>
        </p:nvSpPr>
        <p:spPr>
          <a:xfrm rot="5400000">
            <a:off x="1883801" y="3148011"/>
            <a:ext cx="433386" cy="366712"/>
          </a:xfrm>
          <a:prstGeom prst="bentUpArrow">
            <a:avLst>
              <a:gd name="adj1" fmla="val 19521"/>
              <a:gd name="adj2" fmla="val 25000"/>
              <a:gd name="adj3" fmla="val 2226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849FEBEE-4937-4B52-508F-C8DF7D49DAA9}"/>
              </a:ext>
            </a:extLst>
          </p:cNvPr>
          <p:cNvSpPr/>
          <p:nvPr/>
        </p:nvSpPr>
        <p:spPr>
          <a:xfrm>
            <a:off x="4410075" y="2671758"/>
            <a:ext cx="114300" cy="357187"/>
          </a:xfrm>
          <a:prstGeom prst="down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747;p53">
            <a:extLst>
              <a:ext uri="{FF2B5EF4-FFF2-40B4-BE49-F238E27FC236}">
                <a16:creationId xmlns:a16="http://schemas.microsoft.com/office/drawing/2014/main" id="{13A986BB-2F52-DB2C-9F56-30C63B51108C}"/>
              </a:ext>
            </a:extLst>
          </p:cNvPr>
          <p:cNvSpPr txBox="1">
            <a:spLocks/>
          </p:cNvSpPr>
          <p:nvPr/>
        </p:nvSpPr>
        <p:spPr>
          <a:xfrm>
            <a:off x="645628" y="925091"/>
            <a:ext cx="7907820"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r>
              <a:rPr lang="en" sz="2600" dirty="0">
                <a:solidFill>
                  <a:schemeClr val="tx1"/>
                </a:solidFill>
              </a:rPr>
              <a:t>Annotated 994 Images, Augmented to 2386 Images</a:t>
            </a:r>
            <a:endParaRPr lang="en" dirty="0">
              <a:solidFill>
                <a:schemeClr val="tx1"/>
              </a:solidFill>
            </a:endParaRPr>
          </a:p>
        </p:txBody>
      </p:sp>
      <p:pic>
        <p:nvPicPr>
          <p:cNvPr id="10" name="Picture 9">
            <a:extLst>
              <a:ext uri="{FF2B5EF4-FFF2-40B4-BE49-F238E27FC236}">
                <a16:creationId xmlns:a16="http://schemas.microsoft.com/office/drawing/2014/main" id="{26FEB57F-12EB-8703-5EBA-4DFBDA7D4206}"/>
              </a:ext>
            </a:extLst>
          </p:cNvPr>
          <p:cNvPicPr>
            <a:picLocks noChangeAspect="1"/>
          </p:cNvPicPr>
          <p:nvPr/>
        </p:nvPicPr>
        <p:blipFill>
          <a:blip r:embed="rId6"/>
          <a:stretch>
            <a:fillRect/>
          </a:stretch>
        </p:blipFill>
        <p:spPr>
          <a:xfrm>
            <a:off x="806960" y="5348288"/>
            <a:ext cx="7746488" cy="3103561"/>
          </a:xfrm>
          <a:prstGeom prst="rect">
            <a:avLst/>
          </a:prstGeom>
        </p:spPr>
      </p:pic>
    </p:spTree>
    <p:extLst>
      <p:ext uri="{BB962C8B-B14F-4D97-AF65-F5344CB8AC3E}">
        <p14:creationId xmlns:p14="http://schemas.microsoft.com/office/powerpoint/2010/main" val="145950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
          <a:extLst>
            <a:ext uri="{FF2B5EF4-FFF2-40B4-BE49-F238E27FC236}">
              <a16:creationId xmlns:a16="http://schemas.microsoft.com/office/drawing/2014/main" id="{BBDB284E-63FC-8361-475C-BC210D706A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52ACF4-19C8-875B-0F12-F686BE1DC546}"/>
              </a:ext>
            </a:extLst>
          </p:cNvPr>
          <p:cNvSpPr>
            <a:spLocks noGrp="1"/>
          </p:cNvSpPr>
          <p:nvPr>
            <p:ph type="title"/>
          </p:nvPr>
        </p:nvSpPr>
        <p:spPr/>
        <p:txBody>
          <a:bodyPr/>
          <a:lstStyle/>
          <a:p>
            <a:r>
              <a:rPr lang="en-US" dirty="0"/>
              <a:t>CNN Object Classification Model</a:t>
            </a:r>
          </a:p>
        </p:txBody>
      </p:sp>
      <p:pic>
        <p:nvPicPr>
          <p:cNvPr id="4" name="Picture 3">
            <a:extLst>
              <a:ext uri="{FF2B5EF4-FFF2-40B4-BE49-F238E27FC236}">
                <a16:creationId xmlns:a16="http://schemas.microsoft.com/office/drawing/2014/main" id="{C9827988-B47E-E54D-7215-FA483365A0C0}"/>
              </a:ext>
            </a:extLst>
          </p:cNvPr>
          <p:cNvPicPr>
            <a:picLocks noChangeAspect="1"/>
          </p:cNvPicPr>
          <p:nvPr/>
        </p:nvPicPr>
        <p:blipFill>
          <a:blip r:embed="rId3"/>
          <a:stretch>
            <a:fillRect/>
          </a:stretch>
        </p:blipFill>
        <p:spPr>
          <a:xfrm>
            <a:off x="713225" y="1622858"/>
            <a:ext cx="2718139" cy="2299244"/>
          </a:xfrm>
          <a:prstGeom prst="rect">
            <a:avLst/>
          </a:prstGeom>
        </p:spPr>
      </p:pic>
      <p:pic>
        <p:nvPicPr>
          <p:cNvPr id="3" name="Picture 2">
            <a:extLst>
              <a:ext uri="{FF2B5EF4-FFF2-40B4-BE49-F238E27FC236}">
                <a16:creationId xmlns:a16="http://schemas.microsoft.com/office/drawing/2014/main" id="{38FDFCD7-1004-D2F2-1F9B-A306CDB6413E}"/>
              </a:ext>
            </a:extLst>
          </p:cNvPr>
          <p:cNvPicPr>
            <a:picLocks noChangeAspect="1"/>
          </p:cNvPicPr>
          <p:nvPr/>
        </p:nvPicPr>
        <p:blipFill>
          <a:blip r:embed="rId4"/>
          <a:stretch>
            <a:fillRect/>
          </a:stretch>
        </p:blipFill>
        <p:spPr>
          <a:xfrm>
            <a:off x="3637567" y="1622858"/>
            <a:ext cx="4793158" cy="2396579"/>
          </a:xfrm>
          <a:prstGeom prst="rect">
            <a:avLst/>
          </a:prstGeom>
        </p:spPr>
      </p:pic>
      <p:sp>
        <p:nvSpPr>
          <p:cNvPr id="5" name="Google Shape;747;p53">
            <a:extLst>
              <a:ext uri="{FF2B5EF4-FFF2-40B4-BE49-F238E27FC236}">
                <a16:creationId xmlns:a16="http://schemas.microsoft.com/office/drawing/2014/main" id="{7A78EFD5-08E1-344A-204F-949D0DEE5D25}"/>
              </a:ext>
            </a:extLst>
          </p:cNvPr>
          <p:cNvSpPr txBox="1">
            <a:spLocks/>
          </p:cNvSpPr>
          <p:nvPr/>
        </p:nvSpPr>
        <p:spPr>
          <a:xfrm>
            <a:off x="650862" y="1053809"/>
            <a:ext cx="7481264"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r>
              <a:rPr lang="en" sz="2600" dirty="0">
                <a:solidFill>
                  <a:schemeClr val="tx1"/>
                </a:solidFill>
              </a:rPr>
              <a:t>700 Epoches, Best Validation Accuracy: 94.472%</a:t>
            </a:r>
            <a:endParaRPr lang="en" dirty="0">
              <a:solidFill>
                <a:schemeClr val="tx1"/>
              </a:solidFill>
            </a:endParaRPr>
          </a:p>
        </p:txBody>
      </p:sp>
    </p:spTree>
    <p:extLst>
      <p:ext uri="{BB962C8B-B14F-4D97-AF65-F5344CB8AC3E}">
        <p14:creationId xmlns:p14="http://schemas.microsoft.com/office/powerpoint/2010/main" val="2020252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
          <a:extLst>
            <a:ext uri="{FF2B5EF4-FFF2-40B4-BE49-F238E27FC236}">
              <a16:creationId xmlns:a16="http://schemas.microsoft.com/office/drawing/2014/main" id="{3BE949FD-3A3D-00D4-E6EB-E2AF4CEB93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56791B-EF91-EC76-CB88-2D9117A35BC3}"/>
              </a:ext>
            </a:extLst>
          </p:cNvPr>
          <p:cNvSpPr>
            <a:spLocks noGrp="1"/>
          </p:cNvSpPr>
          <p:nvPr>
            <p:ph type="title"/>
          </p:nvPr>
        </p:nvSpPr>
        <p:spPr/>
        <p:txBody>
          <a:bodyPr/>
          <a:lstStyle/>
          <a:p>
            <a:r>
              <a:rPr lang="en-US" dirty="0"/>
              <a:t>Gripper Writing Height Calibration</a:t>
            </a:r>
          </a:p>
        </p:txBody>
      </p:sp>
      <p:pic>
        <p:nvPicPr>
          <p:cNvPr id="3" name="recording_20250507_161515">
            <a:hlinkClick r:id="" action="ppaction://media"/>
            <a:extLst>
              <a:ext uri="{FF2B5EF4-FFF2-40B4-BE49-F238E27FC236}">
                <a16:creationId xmlns:a16="http://schemas.microsoft.com/office/drawing/2014/main" id="{4223702E-B950-52AC-7754-F09044FC53ED}"/>
              </a:ext>
            </a:extLst>
          </p:cNvPr>
          <p:cNvPicPr>
            <a:picLocks noChangeAspect="1"/>
          </p:cNvPicPr>
          <p:nvPr>
            <a:videoFile r:link="rId1"/>
            <p:extLst>
              <p:ext uri="{DAA4B4D4-6D71-4841-9C94-3DE7FCFB9230}">
                <p14:media xmlns:p14="http://schemas.microsoft.com/office/powerpoint/2010/main" r:embed="rId2">
                  <p14:trim st="1586" end="2174"/>
                </p14:media>
              </p:ext>
            </p:extLst>
          </p:nvPr>
        </p:nvPicPr>
        <p:blipFill>
          <a:blip r:embed="rId5"/>
          <a:stretch>
            <a:fillRect/>
          </a:stretch>
        </p:blipFill>
        <p:spPr>
          <a:xfrm>
            <a:off x="2025152" y="1119326"/>
            <a:ext cx="5093696" cy="3820272"/>
          </a:xfrm>
          <a:prstGeom prst="rect">
            <a:avLst/>
          </a:prstGeom>
        </p:spPr>
      </p:pic>
    </p:spTree>
    <p:extLst>
      <p:ext uri="{BB962C8B-B14F-4D97-AF65-F5344CB8AC3E}">
        <p14:creationId xmlns:p14="http://schemas.microsoft.com/office/powerpoint/2010/main" val="59920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0C1"/>
        </a:solidFill>
        <a:effectLst/>
      </p:bgPr>
    </p:bg>
    <p:spTree>
      <p:nvGrpSpPr>
        <p:cNvPr id="1" name="Shape 835">
          <a:extLst>
            <a:ext uri="{FF2B5EF4-FFF2-40B4-BE49-F238E27FC236}">
              <a16:creationId xmlns:a16="http://schemas.microsoft.com/office/drawing/2014/main" id="{DD4DF812-64D9-6023-5033-0B37D511600C}"/>
            </a:ext>
          </a:extLst>
        </p:cNvPr>
        <p:cNvGrpSpPr/>
        <p:nvPr/>
      </p:nvGrpSpPr>
      <p:grpSpPr>
        <a:xfrm>
          <a:off x="0" y="0"/>
          <a:ext cx="0" cy="0"/>
          <a:chOff x="0" y="0"/>
          <a:chExt cx="0" cy="0"/>
        </a:xfrm>
      </p:grpSpPr>
      <p:sp>
        <p:nvSpPr>
          <p:cNvPr id="836" name="Google Shape;836;p59">
            <a:extLst>
              <a:ext uri="{FF2B5EF4-FFF2-40B4-BE49-F238E27FC236}">
                <a16:creationId xmlns:a16="http://schemas.microsoft.com/office/drawing/2014/main" id="{45C47806-B313-BE8E-75FB-A4B056663E0F}"/>
              </a:ext>
            </a:extLst>
          </p:cNvPr>
          <p:cNvSpPr txBox="1">
            <a:spLocks noGrp="1"/>
          </p:cNvSpPr>
          <p:nvPr>
            <p:ph type="title"/>
          </p:nvPr>
        </p:nvSpPr>
        <p:spPr>
          <a:xfrm>
            <a:off x="660837" y="343071"/>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Control Point Generation</a:t>
            </a:r>
            <a:endParaRPr dirty="0"/>
          </a:p>
        </p:txBody>
      </p:sp>
      <p:grpSp>
        <p:nvGrpSpPr>
          <p:cNvPr id="910" name="Group 909">
            <a:extLst>
              <a:ext uri="{FF2B5EF4-FFF2-40B4-BE49-F238E27FC236}">
                <a16:creationId xmlns:a16="http://schemas.microsoft.com/office/drawing/2014/main" id="{835FBA35-4E69-6993-15F4-14F3998C7FD5}"/>
              </a:ext>
            </a:extLst>
          </p:cNvPr>
          <p:cNvGrpSpPr/>
          <p:nvPr/>
        </p:nvGrpSpPr>
        <p:grpSpPr>
          <a:xfrm>
            <a:off x="713225" y="1034777"/>
            <a:ext cx="7717500" cy="3551279"/>
            <a:chOff x="149699" y="807562"/>
            <a:chExt cx="11837374" cy="5447077"/>
          </a:xfrm>
        </p:grpSpPr>
        <p:sp>
          <p:nvSpPr>
            <p:cNvPr id="870" name="Arrow: Right 6">
              <a:extLst>
                <a:ext uri="{FF2B5EF4-FFF2-40B4-BE49-F238E27FC236}">
                  <a16:creationId xmlns:a16="http://schemas.microsoft.com/office/drawing/2014/main" id="{4FD92867-5591-CB49-8DD5-1B6D00A5CED7}"/>
                </a:ext>
              </a:extLst>
            </p:cNvPr>
            <p:cNvSpPr/>
            <p:nvPr/>
          </p:nvSpPr>
          <p:spPr>
            <a:xfrm>
              <a:off x="2843425" y="3499313"/>
              <a:ext cx="304672" cy="278169"/>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1" name="矩形: 圓角 43">
              <a:extLst>
                <a:ext uri="{FF2B5EF4-FFF2-40B4-BE49-F238E27FC236}">
                  <a16:creationId xmlns:a16="http://schemas.microsoft.com/office/drawing/2014/main" id="{7B0D5092-B025-26AB-9651-B1301FB68090}"/>
                </a:ext>
              </a:extLst>
            </p:cNvPr>
            <p:cNvSpPr/>
            <p:nvPr/>
          </p:nvSpPr>
          <p:spPr>
            <a:xfrm>
              <a:off x="149699" y="807562"/>
              <a:ext cx="2619499" cy="5419957"/>
            </a:xfrm>
            <a:prstGeom prst="roundRect">
              <a:avLst>
                <a:gd name="adj" fmla="val 8631"/>
              </a:avLst>
            </a:prstGeom>
            <a:solidFill>
              <a:srgbClr val="FF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72" name="Rounded Rectangle 11">
              <a:extLst>
                <a:ext uri="{FF2B5EF4-FFF2-40B4-BE49-F238E27FC236}">
                  <a16:creationId xmlns:a16="http://schemas.microsoft.com/office/drawing/2014/main" id="{C4CFCF39-2915-A849-30BB-111733158630}"/>
                </a:ext>
              </a:extLst>
            </p:cNvPr>
            <p:cNvSpPr/>
            <p:nvPr/>
          </p:nvSpPr>
          <p:spPr>
            <a:xfrm>
              <a:off x="328798" y="130291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3" name="Rounded Rectangle 32">
              <a:extLst>
                <a:ext uri="{FF2B5EF4-FFF2-40B4-BE49-F238E27FC236}">
                  <a16:creationId xmlns:a16="http://schemas.microsoft.com/office/drawing/2014/main" id="{6AA58F27-BB91-3BD0-35EC-4673FE2A767B}"/>
                </a:ext>
              </a:extLst>
            </p:cNvPr>
            <p:cNvSpPr/>
            <p:nvPr/>
          </p:nvSpPr>
          <p:spPr>
            <a:xfrm>
              <a:off x="332697" y="389491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4" name="TextBox 4">
              <a:extLst>
                <a:ext uri="{FF2B5EF4-FFF2-40B4-BE49-F238E27FC236}">
                  <a16:creationId xmlns:a16="http://schemas.microsoft.com/office/drawing/2014/main" id="{CF40CB88-2BD6-4C0B-A4B1-F1DF0B1997EF}"/>
                </a:ext>
              </a:extLst>
            </p:cNvPr>
            <p:cNvSpPr txBox="1"/>
            <p:nvPr/>
          </p:nvSpPr>
          <p:spPr>
            <a:xfrm>
              <a:off x="636853" y="1302919"/>
              <a:ext cx="1595515" cy="448475"/>
            </a:xfrm>
            <a:prstGeom prst="rect">
              <a:avLst/>
            </a:prstGeom>
            <a:noFill/>
          </p:spPr>
          <p:txBody>
            <a:bodyPr wrap="square" lIns="121920" tIns="60960" rIns="121920" bIns="60960" rtlCol="0" anchor="t">
              <a:spAutoFit/>
            </a:bodyPr>
            <a:lstStyle/>
            <a:p>
              <a:pPr algn="ctr"/>
              <a:r>
                <a:rPr lang="en-US" sz="1100" dirty="0">
                  <a:latin typeface="Calibri"/>
                  <a:cs typeface="Calibri"/>
                </a:rPr>
                <a:t>CNN Model</a:t>
              </a:r>
            </a:p>
          </p:txBody>
        </p:sp>
        <p:sp>
          <p:nvSpPr>
            <p:cNvPr id="875" name="Arrow: Right 6">
              <a:extLst>
                <a:ext uri="{FF2B5EF4-FFF2-40B4-BE49-F238E27FC236}">
                  <a16:creationId xmlns:a16="http://schemas.microsoft.com/office/drawing/2014/main" id="{D6E49A3C-BBC3-2CAB-4295-BCA7BD5834BB}"/>
                </a:ext>
              </a:extLst>
            </p:cNvPr>
            <p:cNvSpPr/>
            <p:nvPr/>
          </p:nvSpPr>
          <p:spPr>
            <a:xfrm rot="5400000">
              <a:off x="1317918" y="348428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6" name="TextBox 4">
              <a:extLst>
                <a:ext uri="{FF2B5EF4-FFF2-40B4-BE49-F238E27FC236}">
                  <a16:creationId xmlns:a16="http://schemas.microsoft.com/office/drawing/2014/main" id="{E217C1F4-7046-8314-F042-824A681888A9}"/>
                </a:ext>
              </a:extLst>
            </p:cNvPr>
            <p:cNvSpPr txBox="1"/>
            <p:nvPr/>
          </p:nvSpPr>
          <p:spPr>
            <a:xfrm>
              <a:off x="208454" y="3919415"/>
              <a:ext cx="2501988" cy="448475"/>
            </a:xfrm>
            <a:prstGeom prst="rect">
              <a:avLst/>
            </a:prstGeom>
            <a:noFill/>
          </p:spPr>
          <p:txBody>
            <a:bodyPr wrap="square" lIns="121920" tIns="60960" rIns="121920" bIns="60960" rtlCol="0" anchor="t">
              <a:spAutoFit/>
            </a:bodyPr>
            <a:lstStyle/>
            <a:p>
              <a:pPr algn="ctr"/>
              <a:r>
                <a:rPr lang="en-US" sz="1100" dirty="0">
                  <a:latin typeface="Calibri"/>
                  <a:cs typeface="Calibri"/>
                </a:rPr>
                <a:t>Calibrate Writing Height</a:t>
              </a:r>
            </a:p>
          </p:txBody>
        </p:sp>
        <p:sp>
          <p:nvSpPr>
            <p:cNvPr id="877" name="TextBox 4">
              <a:extLst>
                <a:ext uri="{FF2B5EF4-FFF2-40B4-BE49-F238E27FC236}">
                  <a16:creationId xmlns:a16="http://schemas.microsoft.com/office/drawing/2014/main" id="{78FDF6B4-C1AC-11E3-5497-5D8FA793DC3B}"/>
                </a:ext>
              </a:extLst>
            </p:cNvPr>
            <p:cNvSpPr txBox="1"/>
            <p:nvPr/>
          </p:nvSpPr>
          <p:spPr>
            <a:xfrm>
              <a:off x="149699" y="821123"/>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Computer Vision System</a:t>
              </a:r>
            </a:p>
          </p:txBody>
        </p:sp>
        <p:pic>
          <p:nvPicPr>
            <p:cNvPr id="878" name="Picture 877">
              <a:extLst>
                <a:ext uri="{FF2B5EF4-FFF2-40B4-BE49-F238E27FC236}">
                  <a16:creationId xmlns:a16="http://schemas.microsoft.com/office/drawing/2014/main" id="{4EA7020F-73C0-FBAC-5A37-765097E7FB09}"/>
                </a:ext>
              </a:extLst>
            </p:cNvPr>
            <p:cNvPicPr>
              <a:picLocks noChangeAspect="1"/>
            </p:cNvPicPr>
            <p:nvPr/>
          </p:nvPicPr>
          <p:blipFill rotWithShape="1">
            <a:blip r:embed="rId3"/>
            <a:srcRect l="492" t="8738" r="66896" b="55245"/>
            <a:stretch/>
          </p:blipFill>
          <p:spPr bwMode="auto">
            <a:xfrm>
              <a:off x="394041" y="4414345"/>
              <a:ext cx="2081138" cy="1271628"/>
            </a:xfrm>
            <a:prstGeom prst="rect">
              <a:avLst/>
            </a:prstGeom>
            <a:ln>
              <a:noFill/>
            </a:ln>
            <a:extLst>
              <a:ext uri="{53640926-AAD7-44D8-BBD7-CCE9431645EC}">
                <a14:shadowObscured xmlns:a14="http://schemas.microsoft.com/office/drawing/2010/main"/>
              </a:ext>
            </a:extLst>
          </p:spPr>
        </p:pic>
        <p:cxnSp>
          <p:nvCxnSpPr>
            <p:cNvPr id="879" name="Straight Arrow Connector 878">
              <a:extLst>
                <a:ext uri="{FF2B5EF4-FFF2-40B4-BE49-F238E27FC236}">
                  <a16:creationId xmlns:a16="http://schemas.microsoft.com/office/drawing/2014/main" id="{709AF531-7DFC-1DFA-B655-FAFEC8DB126A}"/>
                </a:ext>
              </a:extLst>
            </p:cNvPr>
            <p:cNvCxnSpPr>
              <a:cxnSpLocks/>
            </p:cNvCxnSpPr>
            <p:nvPr/>
          </p:nvCxnSpPr>
          <p:spPr>
            <a:xfrm>
              <a:off x="1921163" y="4956233"/>
              <a:ext cx="0" cy="317730"/>
            </a:xfrm>
            <a:prstGeom prst="straightConnector1">
              <a:avLst/>
            </a:prstGeom>
            <a:ln w="12700">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pic>
          <p:nvPicPr>
            <p:cNvPr id="880" name="Picture 879">
              <a:extLst>
                <a:ext uri="{FF2B5EF4-FFF2-40B4-BE49-F238E27FC236}">
                  <a16:creationId xmlns:a16="http://schemas.microsoft.com/office/drawing/2014/main" id="{73C1757B-2493-4388-F8D4-B6D6EAF32386}"/>
                </a:ext>
              </a:extLst>
            </p:cNvPr>
            <p:cNvPicPr>
              <a:picLocks noChangeAspect="1"/>
            </p:cNvPicPr>
            <p:nvPr/>
          </p:nvPicPr>
          <p:blipFill>
            <a:blip r:embed="rId4"/>
            <a:stretch>
              <a:fillRect/>
            </a:stretch>
          </p:blipFill>
          <p:spPr>
            <a:xfrm>
              <a:off x="373171" y="1835622"/>
              <a:ext cx="2102008" cy="895835"/>
            </a:xfrm>
            <a:prstGeom prst="rect">
              <a:avLst/>
            </a:prstGeom>
          </p:spPr>
        </p:pic>
        <p:sp>
          <p:nvSpPr>
            <p:cNvPr id="881" name="Arrow: Right 6">
              <a:extLst>
                <a:ext uri="{FF2B5EF4-FFF2-40B4-BE49-F238E27FC236}">
                  <a16:creationId xmlns:a16="http://schemas.microsoft.com/office/drawing/2014/main" id="{B97EA7E0-9A04-2369-F422-EEC3E05FE53A}"/>
                </a:ext>
              </a:extLst>
            </p:cNvPr>
            <p:cNvSpPr/>
            <p:nvPr/>
          </p:nvSpPr>
          <p:spPr>
            <a:xfrm>
              <a:off x="5916050" y="3512873"/>
              <a:ext cx="304672" cy="278169"/>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2" name="矩形: 圓角 43">
              <a:extLst>
                <a:ext uri="{FF2B5EF4-FFF2-40B4-BE49-F238E27FC236}">
                  <a16:creationId xmlns:a16="http://schemas.microsoft.com/office/drawing/2014/main" id="{D1B9F0CE-4149-C9F2-14BA-4A8D66601A37}"/>
                </a:ext>
              </a:extLst>
            </p:cNvPr>
            <p:cNvSpPr/>
            <p:nvPr/>
          </p:nvSpPr>
          <p:spPr>
            <a:xfrm>
              <a:off x="3222324" y="821122"/>
              <a:ext cx="2619499" cy="5419957"/>
            </a:xfrm>
            <a:prstGeom prst="roundRect">
              <a:avLst>
                <a:gd name="adj" fmla="val 8631"/>
              </a:avLst>
            </a:prstGeom>
            <a:solidFill>
              <a:srgbClr val="FFF0C1"/>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83" name="Rounded Rectangle 11">
              <a:extLst>
                <a:ext uri="{FF2B5EF4-FFF2-40B4-BE49-F238E27FC236}">
                  <a16:creationId xmlns:a16="http://schemas.microsoft.com/office/drawing/2014/main" id="{F7291822-447E-1DBE-634F-2DB971BD8351}"/>
                </a:ext>
              </a:extLst>
            </p:cNvPr>
            <p:cNvSpPr/>
            <p:nvPr/>
          </p:nvSpPr>
          <p:spPr>
            <a:xfrm>
              <a:off x="3401423" y="131647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4" name="Rounded Rectangle 32">
              <a:extLst>
                <a:ext uri="{FF2B5EF4-FFF2-40B4-BE49-F238E27FC236}">
                  <a16:creationId xmlns:a16="http://schemas.microsoft.com/office/drawing/2014/main" id="{615BCF38-EBDA-1A07-4D65-B084DC4AB9B4}"/>
                </a:ext>
              </a:extLst>
            </p:cNvPr>
            <p:cNvSpPr/>
            <p:nvPr/>
          </p:nvSpPr>
          <p:spPr>
            <a:xfrm>
              <a:off x="3405322" y="390847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5" name="TextBox 4">
              <a:extLst>
                <a:ext uri="{FF2B5EF4-FFF2-40B4-BE49-F238E27FC236}">
                  <a16:creationId xmlns:a16="http://schemas.microsoft.com/office/drawing/2014/main" id="{CB64B23A-4F0E-52A5-FF37-B2C0BB335A38}"/>
                </a:ext>
              </a:extLst>
            </p:cNvPr>
            <p:cNvSpPr txBox="1"/>
            <p:nvPr/>
          </p:nvSpPr>
          <p:spPr>
            <a:xfrm>
              <a:off x="3399152" y="1316478"/>
              <a:ext cx="2213896" cy="708118"/>
            </a:xfrm>
            <a:prstGeom prst="rect">
              <a:avLst/>
            </a:prstGeom>
            <a:noFill/>
          </p:spPr>
          <p:txBody>
            <a:bodyPr wrap="square" lIns="121920" tIns="60960" rIns="121920" bIns="60960" rtlCol="0" anchor="t">
              <a:spAutoFit/>
            </a:bodyPr>
            <a:lstStyle/>
            <a:p>
              <a:pPr algn="ctr"/>
              <a:r>
                <a:rPr lang="en-US" sz="1100" dirty="0">
                  <a:latin typeface="Calibri"/>
                  <a:cs typeface="Calibri"/>
                </a:rPr>
                <a:t>Fetch 2D Control Points</a:t>
              </a:r>
            </a:p>
          </p:txBody>
        </p:sp>
        <p:sp>
          <p:nvSpPr>
            <p:cNvPr id="886" name="Arrow: Right 6">
              <a:extLst>
                <a:ext uri="{FF2B5EF4-FFF2-40B4-BE49-F238E27FC236}">
                  <a16:creationId xmlns:a16="http://schemas.microsoft.com/office/drawing/2014/main" id="{2BAD7737-9328-C0FD-1033-AD5B0F35F029}"/>
                </a:ext>
              </a:extLst>
            </p:cNvPr>
            <p:cNvSpPr/>
            <p:nvPr/>
          </p:nvSpPr>
          <p:spPr>
            <a:xfrm rot="5400000">
              <a:off x="4390543" y="349784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7" name="TextBox 4">
              <a:extLst>
                <a:ext uri="{FF2B5EF4-FFF2-40B4-BE49-F238E27FC236}">
                  <a16:creationId xmlns:a16="http://schemas.microsoft.com/office/drawing/2014/main" id="{958533CF-5581-135C-F5EA-A707636F0438}"/>
                </a:ext>
              </a:extLst>
            </p:cNvPr>
            <p:cNvSpPr txBox="1"/>
            <p:nvPr/>
          </p:nvSpPr>
          <p:spPr>
            <a:xfrm>
              <a:off x="3281079" y="3857870"/>
              <a:ext cx="2501988" cy="708118"/>
            </a:xfrm>
            <a:prstGeom prst="rect">
              <a:avLst/>
            </a:prstGeom>
            <a:noFill/>
          </p:spPr>
          <p:txBody>
            <a:bodyPr wrap="square" lIns="121920" tIns="60960" rIns="121920" bIns="60960" rtlCol="0" anchor="t">
              <a:spAutoFit/>
            </a:bodyPr>
            <a:lstStyle/>
            <a:p>
              <a:pPr algn="ctr"/>
              <a:r>
                <a:rPr lang="en-US" sz="1100" dirty="0">
                  <a:latin typeface="Calibri"/>
                  <a:cs typeface="Calibri"/>
                </a:rPr>
                <a:t>Generate 3D</a:t>
              </a:r>
            </a:p>
            <a:p>
              <a:pPr algn="ctr"/>
              <a:r>
                <a:rPr lang="en-US" sz="1100" dirty="0">
                  <a:latin typeface="Calibri"/>
                  <a:cs typeface="Calibri"/>
                </a:rPr>
                <a:t>Control Points</a:t>
              </a:r>
            </a:p>
          </p:txBody>
        </p:sp>
        <p:sp>
          <p:nvSpPr>
            <p:cNvPr id="888" name="TextBox 4">
              <a:extLst>
                <a:ext uri="{FF2B5EF4-FFF2-40B4-BE49-F238E27FC236}">
                  <a16:creationId xmlns:a16="http://schemas.microsoft.com/office/drawing/2014/main" id="{E241013A-8EE5-5A29-0326-691094D8C2C9}"/>
                </a:ext>
              </a:extLst>
            </p:cNvPr>
            <p:cNvSpPr txBox="1"/>
            <p:nvPr/>
          </p:nvSpPr>
          <p:spPr>
            <a:xfrm>
              <a:off x="3222324" y="834682"/>
              <a:ext cx="2619499" cy="448475"/>
            </a:xfrm>
            <a:prstGeom prst="rect">
              <a:avLst/>
            </a:prstGeom>
            <a:noFill/>
          </p:spPr>
          <p:txBody>
            <a:bodyPr wrap="square" lIns="121920" tIns="60960" rIns="121920" bIns="60960" rtlCol="0" anchor="t">
              <a:spAutoFit/>
            </a:bodyPr>
            <a:lstStyle/>
            <a:p>
              <a:pPr algn="ctr"/>
              <a:r>
                <a:rPr lang="en-US" sz="1100" b="1" dirty="0">
                  <a:solidFill>
                    <a:srgbClr val="FF0000"/>
                  </a:solidFill>
                  <a:latin typeface="Calibri"/>
                  <a:cs typeface="Calibri"/>
                </a:rPr>
                <a:t>Control Point Generation</a:t>
              </a:r>
            </a:p>
          </p:txBody>
        </p:sp>
        <p:sp>
          <p:nvSpPr>
            <p:cNvPr id="889" name="Arrow: Right 6">
              <a:extLst>
                <a:ext uri="{FF2B5EF4-FFF2-40B4-BE49-F238E27FC236}">
                  <a16:creationId xmlns:a16="http://schemas.microsoft.com/office/drawing/2014/main" id="{25E16DED-44F9-C4A3-A528-1E10745CBDE1}"/>
                </a:ext>
              </a:extLst>
            </p:cNvPr>
            <p:cNvSpPr/>
            <p:nvPr/>
          </p:nvSpPr>
          <p:spPr>
            <a:xfrm>
              <a:off x="8988675" y="3512873"/>
              <a:ext cx="304672" cy="278169"/>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0" name="矩形: 圓角 43">
              <a:extLst>
                <a:ext uri="{FF2B5EF4-FFF2-40B4-BE49-F238E27FC236}">
                  <a16:creationId xmlns:a16="http://schemas.microsoft.com/office/drawing/2014/main" id="{674B6738-324A-21EB-C1C5-B3BCF45FCD4D}"/>
                </a:ext>
              </a:extLst>
            </p:cNvPr>
            <p:cNvSpPr/>
            <p:nvPr/>
          </p:nvSpPr>
          <p:spPr>
            <a:xfrm>
              <a:off x="6294949" y="821122"/>
              <a:ext cx="2619499" cy="5419957"/>
            </a:xfrm>
            <a:prstGeom prst="roundRect">
              <a:avLst>
                <a:gd name="adj" fmla="val 8631"/>
              </a:avLst>
            </a:prstGeom>
            <a:solidFill>
              <a:srgbClr val="EBF6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1" name="Rounded Rectangle 11">
              <a:extLst>
                <a:ext uri="{FF2B5EF4-FFF2-40B4-BE49-F238E27FC236}">
                  <a16:creationId xmlns:a16="http://schemas.microsoft.com/office/drawing/2014/main" id="{54AD7761-99D1-6E03-DA51-58CDB43FBE5F}"/>
                </a:ext>
              </a:extLst>
            </p:cNvPr>
            <p:cNvSpPr/>
            <p:nvPr/>
          </p:nvSpPr>
          <p:spPr>
            <a:xfrm>
              <a:off x="6474048" y="131647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2" name="Rounded Rectangle 32">
              <a:extLst>
                <a:ext uri="{FF2B5EF4-FFF2-40B4-BE49-F238E27FC236}">
                  <a16:creationId xmlns:a16="http://schemas.microsoft.com/office/drawing/2014/main" id="{31B15420-961D-8373-1571-E70342F0E1C2}"/>
                </a:ext>
              </a:extLst>
            </p:cNvPr>
            <p:cNvSpPr/>
            <p:nvPr/>
          </p:nvSpPr>
          <p:spPr>
            <a:xfrm>
              <a:off x="6477947" y="390847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3" name="TextBox 4">
              <a:extLst>
                <a:ext uri="{FF2B5EF4-FFF2-40B4-BE49-F238E27FC236}">
                  <a16:creationId xmlns:a16="http://schemas.microsoft.com/office/drawing/2014/main" id="{672526E4-1DAE-9738-DE3C-742840F872AD}"/>
                </a:ext>
              </a:extLst>
            </p:cNvPr>
            <p:cNvSpPr txBox="1"/>
            <p:nvPr/>
          </p:nvSpPr>
          <p:spPr>
            <a:xfrm>
              <a:off x="6474049" y="1316478"/>
              <a:ext cx="2213895" cy="472079"/>
            </a:xfrm>
            <a:prstGeom prst="rect">
              <a:avLst/>
            </a:prstGeom>
            <a:noFill/>
          </p:spPr>
          <p:txBody>
            <a:bodyPr wrap="square" lIns="121920" tIns="60960" rIns="121920" bIns="60960" rtlCol="0" anchor="t">
              <a:spAutoFit/>
            </a:bodyPr>
            <a:lstStyle/>
            <a:p>
              <a:pPr algn="ctr"/>
              <a:r>
                <a:rPr lang="en-US" sz="1200" dirty="0">
                  <a:latin typeface="Calibri"/>
                  <a:cs typeface="Calibri"/>
                </a:rPr>
                <a:t>3D </a:t>
              </a:r>
              <a:r>
                <a:rPr lang="en-US" sz="1200" dirty="0">
                  <a:latin typeface="Calibri"/>
                  <a:ea typeface="Calibri"/>
                  <a:cs typeface="Calibri"/>
                </a:rPr>
                <a:t>Bézier Splines</a:t>
              </a:r>
              <a:endParaRPr lang="en-US" sz="1200" dirty="0"/>
            </a:p>
          </p:txBody>
        </p:sp>
        <p:sp>
          <p:nvSpPr>
            <p:cNvPr id="894" name="Arrow: Right 6">
              <a:extLst>
                <a:ext uri="{FF2B5EF4-FFF2-40B4-BE49-F238E27FC236}">
                  <a16:creationId xmlns:a16="http://schemas.microsoft.com/office/drawing/2014/main" id="{AF5421C4-6AE2-051D-B346-19BC8C2FE9EA}"/>
                </a:ext>
              </a:extLst>
            </p:cNvPr>
            <p:cNvSpPr/>
            <p:nvPr/>
          </p:nvSpPr>
          <p:spPr>
            <a:xfrm rot="5400000">
              <a:off x="7463168" y="349784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5" name="TextBox 4">
              <a:extLst>
                <a:ext uri="{FF2B5EF4-FFF2-40B4-BE49-F238E27FC236}">
                  <a16:creationId xmlns:a16="http://schemas.microsoft.com/office/drawing/2014/main" id="{497948FE-E72D-7DB9-8AE9-299F9EE82C15}"/>
                </a:ext>
              </a:extLst>
            </p:cNvPr>
            <p:cNvSpPr txBox="1"/>
            <p:nvPr/>
          </p:nvSpPr>
          <p:spPr>
            <a:xfrm>
              <a:off x="6353704" y="3860416"/>
              <a:ext cx="2501988" cy="708118"/>
            </a:xfrm>
            <a:prstGeom prst="rect">
              <a:avLst/>
            </a:prstGeom>
            <a:noFill/>
          </p:spPr>
          <p:txBody>
            <a:bodyPr wrap="square" lIns="121920" tIns="60960" rIns="121920" bIns="60960" rtlCol="0" anchor="t">
              <a:spAutoFit/>
            </a:bodyPr>
            <a:lstStyle/>
            <a:p>
              <a:pPr algn="ctr"/>
              <a:r>
                <a:rPr lang="en-US" sz="1100" dirty="0">
                  <a:latin typeface="Calibri"/>
                  <a:cs typeface="Calibri"/>
                </a:rPr>
                <a:t>Add Connecting </a:t>
              </a:r>
            </a:p>
            <a:p>
              <a:pPr algn="ctr"/>
              <a:r>
                <a:rPr lang="en-US" sz="1100" dirty="0">
                  <a:latin typeface="Calibri"/>
                  <a:cs typeface="Calibri"/>
                </a:rPr>
                <a:t>Hermite Curves</a:t>
              </a:r>
              <a:endParaRPr lang="en-US" sz="1100" dirty="0"/>
            </a:p>
          </p:txBody>
        </p:sp>
        <p:sp>
          <p:nvSpPr>
            <p:cNvPr id="896" name="TextBox 4">
              <a:extLst>
                <a:ext uri="{FF2B5EF4-FFF2-40B4-BE49-F238E27FC236}">
                  <a16:creationId xmlns:a16="http://schemas.microsoft.com/office/drawing/2014/main" id="{23BBC628-5DBC-DBB5-816E-D9D62A138AA5}"/>
                </a:ext>
              </a:extLst>
            </p:cNvPr>
            <p:cNvSpPr txBox="1"/>
            <p:nvPr/>
          </p:nvSpPr>
          <p:spPr>
            <a:xfrm>
              <a:off x="6294949" y="834682"/>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Trajectory Generation</a:t>
              </a:r>
            </a:p>
          </p:txBody>
        </p:sp>
        <p:sp>
          <p:nvSpPr>
            <p:cNvPr id="897" name="矩形: 圓角 43">
              <a:extLst>
                <a:ext uri="{FF2B5EF4-FFF2-40B4-BE49-F238E27FC236}">
                  <a16:creationId xmlns:a16="http://schemas.microsoft.com/office/drawing/2014/main" id="{2A8642AA-0D36-5269-7BA0-7DA0E59B6EA2}"/>
                </a:ext>
              </a:extLst>
            </p:cNvPr>
            <p:cNvSpPr/>
            <p:nvPr/>
          </p:nvSpPr>
          <p:spPr>
            <a:xfrm>
              <a:off x="9367574" y="834682"/>
              <a:ext cx="2619499" cy="5419957"/>
            </a:xfrm>
            <a:prstGeom prst="roundRect">
              <a:avLst>
                <a:gd name="adj" fmla="val 8631"/>
              </a:avLst>
            </a:prstGeom>
            <a:solidFill>
              <a:srgbClr val="C1E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8" name="Rounded Rectangle 11">
              <a:extLst>
                <a:ext uri="{FF2B5EF4-FFF2-40B4-BE49-F238E27FC236}">
                  <a16:creationId xmlns:a16="http://schemas.microsoft.com/office/drawing/2014/main" id="{04B5397F-E537-B540-C168-A24B1219EBDA}"/>
                </a:ext>
              </a:extLst>
            </p:cNvPr>
            <p:cNvSpPr/>
            <p:nvPr/>
          </p:nvSpPr>
          <p:spPr>
            <a:xfrm>
              <a:off x="9546673" y="133003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9" name="Rounded Rectangle 32">
              <a:extLst>
                <a:ext uri="{FF2B5EF4-FFF2-40B4-BE49-F238E27FC236}">
                  <a16:creationId xmlns:a16="http://schemas.microsoft.com/office/drawing/2014/main" id="{2419E135-53B7-1FA9-85E4-4FC8B3E5FFAA}"/>
                </a:ext>
              </a:extLst>
            </p:cNvPr>
            <p:cNvSpPr/>
            <p:nvPr/>
          </p:nvSpPr>
          <p:spPr>
            <a:xfrm>
              <a:off x="9550572" y="392203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0" name="TextBox 4">
              <a:extLst>
                <a:ext uri="{FF2B5EF4-FFF2-40B4-BE49-F238E27FC236}">
                  <a16:creationId xmlns:a16="http://schemas.microsoft.com/office/drawing/2014/main" id="{C7654D9A-3EEA-9ED8-CCB3-990DACD5917C}"/>
                </a:ext>
              </a:extLst>
            </p:cNvPr>
            <p:cNvSpPr txBox="1"/>
            <p:nvPr/>
          </p:nvSpPr>
          <p:spPr>
            <a:xfrm>
              <a:off x="9546674" y="1330038"/>
              <a:ext cx="2213895" cy="448475"/>
            </a:xfrm>
            <a:prstGeom prst="rect">
              <a:avLst/>
            </a:prstGeom>
            <a:noFill/>
          </p:spPr>
          <p:txBody>
            <a:bodyPr wrap="square" lIns="121920" tIns="60960" rIns="121920" bIns="60960" rtlCol="0" anchor="t">
              <a:spAutoFit/>
            </a:bodyPr>
            <a:lstStyle/>
            <a:p>
              <a:pPr algn="ctr"/>
              <a:r>
                <a:rPr lang="en-US" sz="1100" dirty="0">
                  <a:latin typeface="Calibri"/>
                  <a:cs typeface="Calibri"/>
                </a:rPr>
                <a:t>Control Robotic Arm</a:t>
              </a:r>
            </a:p>
          </p:txBody>
        </p:sp>
        <p:sp>
          <p:nvSpPr>
            <p:cNvPr id="901" name="Arrow: Right 6">
              <a:extLst>
                <a:ext uri="{FF2B5EF4-FFF2-40B4-BE49-F238E27FC236}">
                  <a16:creationId xmlns:a16="http://schemas.microsoft.com/office/drawing/2014/main" id="{BEADE11A-F1C2-8DCD-4E4C-D9514F2ACDE0}"/>
                </a:ext>
              </a:extLst>
            </p:cNvPr>
            <p:cNvSpPr/>
            <p:nvPr/>
          </p:nvSpPr>
          <p:spPr>
            <a:xfrm rot="5400000">
              <a:off x="10535793" y="351140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2" name="TextBox 4">
              <a:extLst>
                <a:ext uri="{FF2B5EF4-FFF2-40B4-BE49-F238E27FC236}">
                  <a16:creationId xmlns:a16="http://schemas.microsoft.com/office/drawing/2014/main" id="{E54049E9-1B66-4C9F-B976-C47E3545B90C}"/>
                </a:ext>
              </a:extLst>
            </p:cNvPr>
            <p:cNvSpPr txBox="1"/>
            <p:nvPr/>
          </p:nvSpPr>
          <p:spPr>
            <a:xfrm>
              <a:off x="9546674" y="3946534"/>
              <a:ext cx="2213895" cy="448475"/>
            </a:xfrm>
            <a:prstGeom prst="rect">
              <a:avLst/>
            </a:prstGeom>
            <a:noFill/>
          </p:spPr>
          <p:txBody>
            <a:bodyPr wrap="square" lIns="121920" tIns="60960" rIns="121920" bIns="60960" rtlCol="0" anchor="t">
              <a:spAutoFit/>
            </a:bodyPr>
            <a:lstStyle/>
            <a:p>
              <a:pPr algn="ctr"/>
              <a:r>
                <a:rPr lang="en-US" sz="1100" dirty="0">
                  <a:latin typeface="Calibri"/>
                  <a:cs typeface="Calibri"/>
                </a:rPr>
                <a:t>Chinese Calligraphy</a:t>
              </a:r>
            </a:p>
          </p:txBody>
        </p:sp>
        <p:sp>
          <p:nvSpPr>
            <p:cNvPr id="903" name="TextBox 4">
              <a:extLst>
                <a:ext uri="{FF2B5EF4-FFF2-40B4-BE49-F238E27FC236}">
                  <a16:creationId xmlns:a16="http://schemas.microsoft.com/office/drawing/2014/main" id="{6EF58A7A-D2AC-DE75-A96B-7DFB67973D9C}"/>
                </a:ext>
              </a:extLst>
            </p:cNvPr>
            <p:cNvSpPr txBox="1"/>
            <p:nvPr/>
          </p:nvSpPr>
          <p:spPr>
            <a:xfrm>
              <a:off x="9367574" y="848242"/>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Robot Manipulation</a:t>
              </a:r>
            </a:p>
          </p:txBody>
        </p:sp>
        <p:pic>
          <p:nvPicPr>
            <p:cNvPr id="904" name="Picture 903" descr="A graphic of a chinese character&#10;&#10;AI-generated content may be incorrect.">
              <a:extLst>
                <a:ext uri="{FF2B5EF4-FFF2-40B4-BE49-F238E27FC236}">
                  <a16:creationId xmlns:a16="http://schemas.microsoft.com/office/drawing/2014/main" id="{E501C322-1B39-3A84-CB98-8C7193FFFDA7}"/>
                </a:ext>
              </a:extLst>
            </p:cNvPr>
            <p:cNvPicPr>
              <a:picLocks noChangeAspect="1"/>
            </p:cNvPicPr>
            <p:nvPr/>
          </p:nvPicPr>
          <p:blipFill>
            <a:blip r:embed="rId5"/>
            <a:srcRect l="22054" t="12214" r="20198" b="12368"/>
            <a:stretch/>
          </p:blipFill>
          <p:spPr>
            <a:xfrm>
              <a:off x="3825822" y="1943333"/>
              <a:ext cx="1357568" cy="1312527"/>
            </a:xfrm>
            <a:prstGeom prst="rect">
              <a:avLst/>
            </a:prstGeom>
          </p:spPr>
        </p:pic>
        <p:pic>
          <p:nvPicPr>
            <p:cNvPr id="905" name="Picture 904" descr="A graph of fitting circles&#10;&#10;AI-generated content may be incorrect.">
              <a:extLst>
                <a:ext uri="{FF2B5EF4-FFF2-40B4-BE49-F238E27FC236}">
                  <a16:creationId xmlns:a16="http://schemas.microsoft.com/office/drawing/2014/main" id="{5978ED94-4925-C41C-0B0D-F09658002C4D}"/>
                </a:ext>
              </a:extLst>
            </p:cNvPr>
            <p:cNvPicPr>
              <a:picLocks noChangeAspect="1"/>
            </p:cNvPicPr>
            <p:nvPr/>
          </p:nvPicPr>
          <p:blipFill>
            <a:blip r:embed="rId6"/>
            <a:srcRect l="22729" t="13146" r="20451" b="12640"/>
            <a:stretch/>
          </p:blipFill>
          <p:spPr>
            <a:xfrm>
              <a:off x="3847434" y="4536210"/>
              <a:ext cx="1357570" cy="1345402"/>
            </a:xfrm>
            <a:prstGeom prst="rect">
              <a:avLst/>
            </a:prstGeom>
          </p:spPr>
        </p:pic>
        <p:pic>
          <p:nvPicPr>
            <p:cNvPr id="906" name="Picture 905" descr="A screen shot of a computer graphics&#10;&#10;AI-generated content may be incorrect.">
              <a:extLst>
                <a:ext uri="{FF2B5EF4-FFF2-40B4-BE49-F238E27FC236}">
                  <a16:creationId xmlns:a16="http://schemas.microsoft.com/office/drawing/2014/main" id="{E7BE254D-0191-8A5A-F930-E0D5C0E85C64}"/>
                </a:ext>
              </a:extLst>
            </p:cNvPr>
            <p:cNvPicPr>
              <a:picLocks noChangeAspect="1"/>
            </p:cNvPicPr>
            <p:nvPr/>
          </p:nvPicPr>
          <p:blipFill>
            <a:blip r:embed="rId7"/>
            <a:srcRect l="7917" t="3416" r="3937" b="5931"/>
            <a:stretch/>
          </p:blipFill>
          <p:spPr>
            <a:xfrm>
              <a:off x="6942468" y="1906874"/>
              <a:ext cx="1334659" cy="1305536"/>
            </a:xfrm>
            <a:prstGeom prst="rect">
              <a:avLst/>
            </a:prstGeom>
          </p:spPr>
        </p:pic>
        <p:pic>
          <p:nvPicPr>
            <p:cNvPr id="907" name="Picture 906" descr="A graph with a red line drawn on it&#10;&#10;AI-generated content may be incorrect.">
              <a:extLst>
                <a:ext uri="{FF2B5EF4-FFF2-40B4-BE49-F238E27FC236}">
                  <a16:creationId xmlns:a16="http://schemas.microsoft.com/office/drawing/2014/main" id="{A4CFD1C5-D5EC-378A-DDB5-29B93174FCDC}"/>
                </a:ext>
              </a:extLst>
            </p:cNvPr>
            <p:cNvPicPr>
              <a:picLocks noChangeAspect="1"/>
            </p:cNvPicPr>
            <p:nvPr/>
          </p:nvPicPr>
          <p:blipFill>
            <a:blip r:embed="rId8"/>
            <a:srcRect l="22558" t="14190" r="12762" b="8030"/>
            <a:stretch/>
          </p:blipFill>
          <p:spPr>
            <a:xfrm>
              <a:off x="6780957" y="4475968"/>
              <a:ext cx="1638003" cy="1493293"/>
            </a:xfrm>
            <a:prstGeom prst="rect">
              <a:avLst/>
            </a:prstGeom>
          </p:spPr>
        </p:pic>
        <p:pic>
          <p:nvPicPr>
            <p:cNvPr id="908" name="Picture 4">
              <a:extLst>
                <a:ext uri="{FF2B5EF4-FFF2-40B4-BE49-F238E27FC236}">
                  <a16:creationId xmlns:a16="http://schemas.microsoft.com/office/drawing/2014/main" id="{A1566FD5-930F-6178-399B-77A66BFC406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593" t="13607" r="15237" b="13912"/>
            <a:stretch/>
          </p:blipFill>
          <p:spPr bwMode="auto">
            <a:xfrm>
              <a:off x="9961611" y="1699737"/>
              <a:ext cx="1427864" cy="1612799"/>
            </a:xfrm>
            <a:prstGeom prst="rect">
              <a:avLst/>
            </a:prstGeom>
            <a:noFill/>
            <a:extLst>
              <a:ext uri="{909E8E84-426E-40DD-AFC4-6F175D3DCCD1}">
                <a14:hiddenFill xmlns:a14="http://schemas.microsoft.com/office/drawing/2010/main">
                  <a:solidFill>
                    <a:srgbClr val="FFFFFF"/>
                  </a:solidFill>
                </a14:hiddenFill>
              </a:ext>
            </a:extLst>
          </p:spPr>
        </p:pic>
        <p:pic>
          <p:nvPicPr>
            <p:cNvPr id="909" name="Picture 2">
              <a:extLst>
                <a:ext uri="{FF2B5EF4-FFF2-40B4-BE49-F238E27FC236}">
                  <a16:creationId xmlns:a16="http://schemas.microsoft.com/office/drawing/2014/main" id="{906EB875-1A0D-9F6B-3234-F035116B1D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8208" y="4367890"/>
              <a:ext cx="1538231" cy="16031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4403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0C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C3A39-966C-9C0C-1839-A969EFDFD76A}"/>
              </a:ext>
            </a:extLst>
          </p:cNvPr>
          <p:cNvSpPr>
            <a:spLocks noGrp="1"/>
          </p:cNvSpPr>
          <p:nvPr>
            <p:ph type="title"/>
          </p:nvPr>
        </p:nvSpPr>
        <p:spPr/>
        <p:txBody>
          <a:bodyPr/>
          <a:lstStyle/>
          <a:p>
            <a:r>
              <a:rPr lang="en-US" dirty="0"/>
              <a:t>Fetch 2D Control Points</a:t>
            </a:r>
          </a:p>
        </p:txBody>
      </p:sp>
      <p:pic>
        <p:nvPicPr>
          <p:cNvPr id="3" name="Picture 2" descr="A graphic of a chinese character&#10;&#10;AI-generated content may be incorrect.">
            <a:extLst>
              <a:ext uri="{FF2B5EF4-FFF2-40B4-BE49-F238E27FC236}">
                <a16:creationId xmlns:a16="http://schemas.microsoft.com/office/drawing/2014/main" id="{A564BB34-BEE0-26CC-5FF8-030A77E13F45}"/>
              </a:ext>
            </a:extLst>
          </p:cNvPr>
          <p:cNvPicPr>
            <a:picLocks noChangeAspect="1"/>
          </p:cNvPicPr>
          <p:nvPr/>
        </p:nvPicPr>
        <p:blipFill>
          <a:blip r:embed="rId3"/>
          <a:srcRect l="22054" t="12214" r="20198" b="12368"/>
          <a:stretch/>
        </p:blipFill>
        <p:spPr>
          <a:xfrm>
            <a:off x="5577753" y="1624568"/>
            <a:ext cx="2814094" cy="2720729"/>
          </a:xfrm>
          <a:prstGeom prst="rect">
            <a:avLst/>
          </a:prstGeom>
        </p:spPr>
      </p:pic>
      <p:pic>
        <p:nvPicPr>
          <p:cNvPr id="7" name="Picture 6">
            <a:extLst>
              <a:ext uri="{FF2B5EF4-FFF2-40B4-BE49-F238E27FC236}">
                <a16:creationId xmlns:a16="http://schemas.microsoft.com/office/drawing/2014/main" id="{8B49D262-C371-BE93-52EC-E67B2BE71762}"/>
              </a:ext>
            </a:extLst>
          </p:cNvPr>
          <p:cNvPicPr>
            <a:picLocks noChangeAspect="1"/>
          </p:cNvPicPr>
          <p:nvPr/>
        </p:nvPicPr>
        <p:blipFill>
          <a:blip r:embed="rId4"/>
          <a:stretch>
            <a:fillRect/>
          </a:stretch>
        </p:blipFill>
        <p:spPr>
          <a:xfrm>
            <a:off x="817134" y="1472333"/>
            <a:ext cx="4537797" cy="3025198"/>
          </a:xfrm>
          <a:prstGeom prst="rect">
            <a:avLst/>
          </a:prstGeom>
        </p:spPr>
      </p:pic>
      <p:sp>
        <p:nvSpPr>
          <p:cNvPr id="8" name="Google Shape;747;p53">
            <a:extLst>
              <a:ext uri="{FF2B5EF4-FFF2-40B4-BE49-F238E27FC236}">
                <a16:creationId xmlns:a16="http://schemas.microsoft.com/office/drawing/2014/main" id="{584285A5-D0FE-D6A5-5571-03C14756F7F7}"/>
              </a:ext>
            </a:extLst>
          </p:cNvPr>
          <p:cNvSpPr txBox="1">
            <a:spLocks/>
          </p:cNvSpPr>
          <p:nvPr/>
        </p:nvSpPr>
        <p:spPr>
          <a:xfrm>
            <a:off x="713225" y="1086892"/>
            <a:ext cx="4926891"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pPr algn="l"/>
            <a:r>
              <a:rPr lang="it-IT" sz="2600" dirty="0">
                <a:solidFill>
                  <a:schemeClr val="tx1"/>
                </a:solidFill>
              </a:rPr>
              <a:t>From Make Me a Hanzi Dataset</a:t>
            </a:r>
            <a:endParaRPr lang="en" dirty="0">
              <a:solidFill>
                <a:schemeClr val="tx1"/>
              </a:solidFill>
            </a:endParaRPr>
          </a:p>
        </p:txBody>
      </p:sp>
      <p:sp>
        <p:nvSpPr>
          <p:cNvPr id="4" name="Arrow: Right 3">
            <a:extLst>
              <a:ext uri="{FF2B5EF4-FFF2-40B4-BE49-F238E27FC236}">
                <a16:creationId xmlns:a16="http://schemas.microsoft.com/office/drawing/2014/main" id="{E326F3A5-8AFE-6899-ABA5-EE407660C572}"/>
              </a:ext>
            </a:extLst>
          </p:cNvPr>
          <p:cNvSpPr/>
          <p:nvPr/>
        </p:nvSpPr>
        <p:spPr>
          <a:xfrm rot="3472572">
            <a:off x="6560207" y="1796815"/>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26709588-C9D1-69FA-373E-BF121B8FC0F4}"/>
              </a:ext>
            </a:extLst>
          </p:cNvPr>
          <p:cNvSpPr/>
          <p:nvPr/>
        </p:nvSpPr>
        <p:spPr>
          <a:xfrm rot="9430523">
            <a:off x="7909734" y="2330132"/>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32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0C1"/>
        </a:solidFill>
        <a:effectLst/>
      </p:bgPr>
    </p:bg>
    <p:spTree>
      <p:nvGrpSpPr>
        <p:cNvPr id="1" name="">
          <a:extLst>
            <a:ext uri="{FF2B5EF4-FFF2-40B4-BE49-F238E27FC236}">
              <a16:creationId xmlns:a16="http://schemas.microsoft.com/office/drawing/2014/main" id="{5EBED18C-83A6-2F61-E251-532482A367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FA157-F243-6804-52C7-D8C3B04362B5}"/>
              </a:ext>
            </a:extLst>
          </p:cNvPr>
          <p:cNvSpPr>
            <a:spLocks noGrp="1"/>
          </p:cNvSpPr>
          <p:nvPr>
            <p:ph type="title"/>
          </p:nvPr>
        </p:nvSpPr>
        <p:spPr/>
        <p:txBody>
          <a:bodyPr/>
          <a:lstStyle/>
          <a:p>
            <a:r>
              <a:rPr lang="en-US" dirty="0"/>
              <a:t>Calculate 3D control points</a:t>
            </a:r>
          </a:p>
        </p:txBody>
      </p:sp>
      <p:sp>
        <p:nvSpPr>
          <p:cNvPr id="8" name="Google Shape;747;p53">
            <a:extLst>
              <a:ext uri="{FF2B5EF4-FFF2-40B4-BE49-F238E27FC236}">
                <a16:creationId xmlns:a16="http://schemas.microsoft.com/office/drawing/2014/main" id="{8C8979DC-4134-088B-F8B4-D8BDC8A8EBBD}"/>
              </a:ext>
            </a:extLst>
          </p:cNvPr>
          <p:cNvSpPr txBox="1">
            <a:spLocks/>
          </p:cNvSpPr>
          <p:nvPr/>
        </p:nvSpPr>
        <p:spPr>
          <a:xfrm>
            <a:off x="713225" y="1086892"/>
            <a:ext cx="4926891"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pPr algn="l"/>
            <a:r>
              <a:rPr lang="it-IT" sz="2600" dirty="0">
                <a:solidFill>
                  <a:schemeClr val="tx1"/>
                </a:solidFill>
              </a:rPr>
              <a:t>using Largest Fitting Circles</a:t>
            </a:r>
            <a:endParaRPr lang="en" dirty="0">
              <a:solidFill>
                <a:schemeClr val="tx1"/>
              </a:solidFill>
            </a:endParaRPr>
          </a:p>
        </p:txBody>
      </p:sp>
      <p:pic>
        <p:nvPicPr>
          <p:cNvPr id="5" name="Picture 4" descr="A graph of fitting circles&#10;&#10;AI-generated content may be incorrect.">
            <a:extLst>
              <a:ext uri="{FF2B5EF4-FFF2-40B4-BE49-F238E27FC236}">
                <a16:creationId xmlns:a16="http://schemas.microsoft.com/office/drawing/2014/main" id="{23882F43-278F-DB44-EAD1-32D0695E7392}"/>
              </a:ext>
            </a:extLst>
          </p:cNvPr>
          <p:cNvPicPr>
            <a:picLocks noChangeAspect="1"/>
          </p:cNvPicPr>
          <p:nvPr/>
        </p:nvPicPr>
        <p:blipFill>
          <a:blip r:embed="rId3"/>
          <a:srcRect l="22729" t="13146" r="20451" b="12640"/>
          <a:stretch/>
        </p:blipFill>
        <p:spPr>
          <a:xfrm>
            <a:off x="4783124" y="1542640"/>
            <a:ext cx="2809810" cy="2784625"/>
          </a:xfrm>
          <a:prstGeom prst="rect">
            <a:avLst/>
          </a:prstGeom>
        </p:spPr>
      </p:pic>
      <p:pic>
        <p:nvPicPr>
          <p:cNvPr id="6" name="Picture 5">
            <a:extLst>
              <a:ext uri="{FF2B5EF4-FFF2-40B4-BE49-F238E27FC236}">
                <a16:creationId xmlns:a16="http://schemas.microsoft.com/office/drawing/2014/main" id="{0B5D294B-3337-E022-E5BE-B5A35C41D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118" y="4509656"/>
            <a:ext cx="7593607" cy="477522"/>
          </a:xfrm>
          <a:prstGeom prst="rect">
            <a:avLst/>
          </a:prstGeom>
        </p:spPr>
      </p:pic>
      <p:pic>
        <p:nvPicPr>
          <p:cNvPr id="7" name="Picture 6">
            <a:extLst>
              <a:ext uri="{FF2B5EF4-FFF2-40B4-BE49-F238E27FC236}">
                <a16:creationId xmlns:a16="http://schemas.microsoft.com/office/drawing/2014/main" id="{DB1564AD-6E4E-1913-7310-056ED2EE7D52}"/>
              </a:ext>
            </a:extLst>
          </p:cNvPr>
          <p:cNvPicPr>
            <a:picLocks noChangeAspect="1"/>
          </p:cNvPicPr>
          <p:nvPr/>
        </p:nvPicPr>
        <p:blipFill>
          <a:blip r:embed="rId5"/>
          <a:stretch>
            <a:fillRect/>
          </a:stretch>
        </p:blipFill>
        <p:spPr>
          <a:xfrm>
            <a:off x="1578003" y="1542640"/>
            <a:ext cx="2782874" cy="2782874"/>
          </a:xfrm>
          <a:prstGeom prst="rect">
            <a:avLst/>
          </a:prstGeom>
        </p:spPr>
      </p:pic>
    </p:spTree>
    <p:extLst>
      <p:ext uri="{BB962C8B-B14F-4D97-AF65-F5344CB8AC3E}">
        <p14:creationId xmlns:p14="http://schemas.microsoft.com/office/powerpoint/2010/main" val="4289132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8">
          <a:extLst>
            <a:ext uri="{FF2B5EF4-FFF2-40B4-BE49-F238E27FC236}">
              <a16:creationId xmlns:a16="http://schemas.microsoft.com/office/drawing/2014/main" id="{6F6142EA-2A60-D597-6785-0A9FF0802980}"/>
            </a:ext>
          </a:extLst>
        </p:cNvPr>
        <p:cNvGrpSpPr/>
        <p:nvPr/>
      </p:nvGrpSpPr>
      <p:grpSpPr>
        <a:xfrm>
          <a:off x="0" y="0"/>
          <a:ext cx="0" cy="0"/>
          <a:chOff x="0" y="0"/>
          <a:chExt cx="0" cy="0"/>
        </a:xfrm>
      </p:grpSpPr>
      <p:sp>
        <p:nvSpPr>
          <p:cNvPr id="369" name="Google Shape;369;p36">
            <a:extLst>
              <a:ext uri="{FF2B5EF4-FFF2-40B4-BE49-F238E27FC236}">
                <a16:creationId xmlns:a16="http://schemas.microsoft.com/office/drawing/2014/main" id="{AB723454-842F-DE16-1E0F-E4CFEE799D26}"/>
              </a:ext>
            </a:extLst>
          </p:cNvPr>
          <p:cNvSpPr txBox="1">
            <a:spLocks noGrp="1"/>
          </p:cNvSpPr>
          <p:nvPr>
            <p:ph type="title"/>
          </p:nvPr>
        </p:nvSpPr>
        <p:spPr>
          <a:xfrm>
            <a:off x="713225" y="463300"/>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CONTENTS</a:t>
            </a:r>
            <a:endParaRPr/>
          </a:p>
        </p:txBody>
      </p:sp>
      <p:sp>
        <p:nvSpPr>
          <p:cNvPr id="370" name="Google Shape;370;p36">
            <a:extLst>
              <a:ext uri="{FF2B5EF4-FFF2-40B4-BE49-F238E27FC236}">
                <a16:creationId xmlns:a16="http://schemas.microsoft.com/office/drawing/2014/main" id="{5EF577A8-3FD3-26EA-8F0D-5DCE9BD7882D}"/>
              </a:ext>
            </a:extLst>
          </p:cNvPr>
          <p:cNvSpPr txBox="1">
            <a:spLocks noGrp="1"/>
          </p:cNvSpPr>
          <p:nvPr>
            <p:ph type="subTitle" idx="1"/>
          </p:nvPr>
        </p:nvSpPr>
        <p:spPr>
          <a:xfrm>
            <a:off x="1117103" y="1891049"/>
            <a:ext cx="3051300" cy="45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Project Objective</a:t>
            </a:r>
            <a:endParaRPr dirty="0"/>
          </a:p>
        </p:txBody>
      </p:sp>
      <p:sp>
        <p:nvSpPr>
          <p:cNvPr id="371" name="Google Shape;371;p36">
            <a:extLst>
              <a:ext uri="{FF2B5EF4-FFF2-40B4-BE49-F238E27FC236}">
                <a16:creationId xmlns:a16="http://schemas.microsoft.com/office/drawing/2014/main" id="{8515010C-63D5-ACC8-6FFA-10A0A4D9C368}"/>
              </a:ext>
            </a:extLst>
          </p:cNvPr>
          <p:cNvSpPr txBox="1">
            <a:spLocks noGrp="1"/>
          </p:cNvSpPr>
          <p:nvPr>
            <p:ph type="title" idx="2"/>
          </p:nvPr>
        </p:nvSpPr>
        <p:spPr>
          <a:xfrm>
            <a:off x="2238875" y="1150905"/>
            <a:ext cx="807600" cy="7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73" name="Google Shape;373;p36">
            <a:extLst>
              <a:ext uri="{FF2B5EF4-FFF2-40B4-BE49-F238E27FC236}">
                <a16:creationId xmlns:a16="http://schemas.microsoft.com/office/drawing/2014/main" id="{25737B9A-3056-5620-2A4B-32001310C264}"/>
              </a:ext>
            </a:extLst>
          </p:cNvPr>
          <p:cNvSpPr txBox="1">
            <a:spLocks noGrp="1"/>
          </p:cNvSpPr>
          <p:nvPr>
            <p:ph type="title" idx="4"/>
          </p:nvPr>
        </p:nvSpPr>
        <p:spPr>
          <a:xfrm>
            <a:off x="6097600" y="1150830"/>
            <a:ext cx="807600" cy="7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74" name="Google Shape;374;p36">
            <a:extLst>
              <a:ext uri="{FF2B5EF4-FFF2-40B4-BE49-F238E27FC236}">
                <a16:creationId xmlns:a16="http://schemas.microsoft.com/office/drawing/2014/main" id="{9193DD67-4CB1-7F07-8027-52C659A85923}"/>
              </a:ext>
            </a:extLst>
          </p:cNvPr>
          <p:cNvSpPr txBox="1">
            <a:spLocks noGrp="1"/>
          </p:cNvSpPr>
          <p:nvPr>
            <p:ph type="subTitle" idx="5"/>
          </p:nvPr>
        </p:nvSpPr>
        <p:spPr>
          <a:xfrm>
            <a:off x="4975897" y="1891049"/>
            <a:ext cx="3051000" cy="45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Methodology</a:t>
            </a:r>
            <a:endParaRPr dirty="0"/>
          </a:p>
        </p:txBody>
      </p:sp>
      <p:sp>
        <p:nvSpPr>
          <p:cNvPr id="376" name="Google Shape;376;p36">
            <a:extLst>
              <a:ext uri="{FF2B5EF4-FFF2-40B4-BE49-F238E27FC236}">
                <a16:creationId xmlns:a16="http://schemas.microsoft.com/office/drawing/2014/main" id="{5A6D3214-7D0F-ED12-0293-9E5EBABC6FEF}"/>
              </a:ext>
            </a:extLst>
          </p:cNvPr>
          <p:cNvSpPr txBox="1">
            <a:spLocks noGrp="1"/>
          </p:cNvSpPr>
          <p:nvPr>
            <p:ph type="title" idx="7"/>
          </p:nvPr>
        </p:nvSpPr>
        <p:spPr>
          <a:xfrm>
            <a:off x="2238975" y="2920280"/>
            <a:ext cx="807600" cy="7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377" name="Google Shape;377;p36">
            <a:extLst>
              <a:ext uri="{FF2B5EF4-FFF2-40B4-BE49-F238E27FC236}">
                <a16:creationId xmlns:a16="http://schemas.microsoft.com/office/drawing/2014/main" id="{165DE1FD-1F5D-A18E-5DD1-EE3B567BF4B5}"/>
              </a:ext>
            </a:extLst>
          </p:cNvPr>
          <p:cNvSpPr txBox="1">
            <a:spLocks noGrp="1"/>
          </p:cNvSpPr>
          <p:nvPr>
            <p:ph type="subTitle" idx="8"/>
          </p:nvPr>
        </p:nvSpPr>
        <p:spPr>
          <a:xfrm>
            <a:off x="1117109" y="3667355"/>
            <a:ext cx="3051300" cy="45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Performance Evaluation</a:t>
            </a:r>
            <a:endParaRPr dirty="0"/>
          </a:p>
        </p:txBody>
      </p:sp>
      <p:sp>
        <p:nvSpPr>
          <p:cNvPr id="379" name="Google Shape;379;p36">
            <a:extLst>
              <a:ext uri="{FF2B5EF4-FFF2-40B4-BE49-F238E27FC236}">
                <a16:creationId xmlns:a16="http://schemas.microsoft.com/office/drawing/2014/main" id="{0A29A97E-65E0-2D9C-D311-A1DE05CF049D}"/>
              </a:ext>
            </a:extLst>
          </p:cNvPr>
          <p:cNvSpPr txBox="1">
            <a:spLocks noGrp="1"/>
          </p:cNvSpPr>
          <p:nvPr>
            <p:ph type="title" idx="13"/>
          </p:nvPr>
        </p:nvSpPr>
        <p:spPr>
          <a:xfrm>
            <a:off x="6097700" y="2920280"/>
            <a:ext cx="807600" cy="7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380" name="Google Shape;380;p36">
            <a:extLst>
              <a:ext uri="{FF2B5EF4-FFF2-40B4-BE49-F238E27FC236}">
                <a16:creationId xmlns:a16="http://schemas.microsoft.com/office/drawing/2014/main" id="{11C936DC-F435-F800-BB19-789E483514A4}"/>
              </a:ext>
            </a:extLst>
          </p:cNvPr>
          <p:cNvSpPr txBox="1">
            <a:spLocks noGrp="1"/>
          </p:cNvSpPr>
          <p:nvPr>
            <p:ph type="subTitle" idx="14"/>
          </p:nvPr>
        </p:nvSpPr>
        <p:spPr>
          <a:xfrm>
            <a:off x="4975896" y="3667355"/>
            <a:ext cx="3051000" cy="45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Video Demo</a:t>
            </a:r>
            <a:endParaRPr dirty="0"/>
          </a:p>
        </p:txBody>
      </p:sp>
      <p:sp>
        <p:nvSpPr>
          <p:cNvPr id="382" name="Google Shape;382;p36">
            <a:extLst>
              <a:ext uri="{FF2B5EF4-FFF2-40B4-BE49-F238E27FC236}">
                <a16:creationId xmlns:a16="http://schemas.microsoft.com/office/drawing/2014/main" id="{9171592E-EE64-3BFB-4ED4-0AD5098D8B51}"/>
              </a:ext>
            </a:extLst>
          </p:cNvPr>
          <p:cNvSpPr/>
          <p:nvPr/>
        </p:nvSpPr>
        <p:spPr>
          <a:xfrm rot="10800000" flipH="1">
            <a:off x="8077993" y="611250"/>
            <a:ext cx="422100" cy="4227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B3614249-BDB6-0027-B300-7842A564DA1A}"/>
              </a:ext>
            </a:extLst>
          </p:cNvPr>
          <p:cNvSpPr>
            <a:spLocks noGrp="1"/>
          </p:cNvSpPr>
          <p:nvPr>
            <p:ph type="subTitle" idx="3"/>
          </p:nvPr>
        </p:nvSpPr>
        <p:spPr/>
        <p:txBody>
          <a:bodyPr/>
          <a:lstStyle/>
          <a:p>
            <a:endParaRPr lang="en-US"/>
          </a:p>
        </p:txBody>
      </p:sp>
      <p:sp>
        <p:nvSpPr>
          <p:cNvPr id="5" name="Subtitle 4">
            <a:extLst>
              <a:ext uri="{FF2B5EF4-FFF2-40B4-BE49-F238E27FC236}">
                <a16:creationId xmlns:a16="http://schemas.microsoft.com/office/drawing/2014/main" id="{481F46C6-BD6D-429D-20F3-0F6D78B224D0}"/>
              </a:ext>
            </a:extLst>
          </p:cNvPr>
          <p:cNvSpPr>
            <a:spLocks noGrp="1"/>
          </p:cNvSpPr>
          <p:nvPr>
            <p:ph type="subTitle" idx="9"/>
          </p:nvPr>
        </p:nvSpPr>
        <p:spPr/>
        <p:txBody>
          <a:bodyPr/>
          <a:lstStyle/>
          <a:p>
            <a:endParaRPr lang="en-US"/>
          </a:p>
        </p:txBody>
      </p:sp>
      <p:sp>
        <p:nvSpPr>
          <p:cNvPr id="7" name="Subtitle 6">
            <a:extLst>
              <a:ext uri="{FF2B5EF4-FFF2-40B4-BE49-F238E27FC236}">
                <a16:creationId xmlns:a16="http://schemas.microsoft.com/office/drawing/2014/main" id="{54EB843C-6BA4-6961-B523-A8429A6266E4}"/>
              </a:ext>
            </a:extLst>
          </p:cNvPr>
          <p:cNvSpPr>
            <a:spLocks noGrp="1"/>
          </p:cNvSpPr>
          <p:nvPr>
            <p:ph type="subTitle" idx="15"/>
          </p:nvPr>
        </p:nvSpPr>
        <p:spPr/>
        <p:txBody>
          <a:bodyPr/>
          <a:lstStyle/>
          <a:p>
            <a:endParaRPr lang="en-US"/>
          </a:p>
        </p:txBody>
      </p:sp>
      <p:sp>
        <p:nvSpPr>
          <p:cNvPr id="9" name="Subtitle 8">
            <a:extLst>
              <a:ext uri="{FF2B5EF4-FFF2-40B4-BE49-F238E27FC236}">
                <a16:creationId xmlns:a16="http://schemas.microsoft.com/office/drawing/2014/main" id="{47451418-8B26-58DB-E674-A837720D1D54}"/>
              </a:ext>
            </a:extLst>
          </p:cNvPr>
          <p:cNvSpPr>
            <a:spLocks noGrp="1"/>
          </p:cNvSpPr>
          <p:nvPr>
            <p:ph type="subTitle" idx="6"/>
          </p:nvPr>
        </p:nvSpPr>
        <p:spPr/>
        <p:txBody>
          <a:bodyPr/>
          <a:lstStyle/>
          <a:p>
            <a:endParaRPr lang="en-US"/>
          </a:p>
        </p:txBody>
      </p:sp>
    </p:spTree>
    <p:extLst>
      <p:ext uri="{BB962C8B-B14F-4D97-AF65-F5344CB8AC3E}">
        <p14:creationId xmlns:p14="http://schemas.microsoft.com/office/powerpoint/2010/main" val="4259336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F6DE"/>
        </a:solidFill>
        <a:effectLst/>
      </p:bgPr>
    </p:bg>
    <p:spTree>
      <p:nvGrpSpPr>
        <p:cNvPr id="1" name="Shape 835">
          <a:extLst>
            <a:ext uri="{FF2B5EF4-FFF2-40B4-BE49-F238E27FC236}">
              <a16:creationId xmlns:a16="http://schemas.microsoft.com/office/drawing/2014/main" id="{D77B2636-7885-53F1-33CD-802FE7FE271A}"/>
            </a:ext>
          </a:extLst>
        </p:cNvPr>
        <p:cNvGrpSpPr/>
        <p:nvPr/>
      </p:nvGrpSpPr>
      <p:grpSpPr>
        <a:xfrm>
          <a:off x="0" y="0"/>
          <a:ext cx="0" cy="0"/>
          <a:chOff x="0" y="0"/>
          <a:chExt cx="0" cy="0"/>
        </a:xfrm>
      </p:grpSpPr>
      <p:sp>
        <p:nvSpPr>
          <p:cNvPr id="836" name="Google Shape;836;p59">
            <a:extLst>
              <a:ext uri="{FF2B5EF4-FFF2-40B4-BE49-F238E27FC236}">
                <a16:creationId xmlns:a16="http://schemas.microsoft.com/office/drawing/2014/main" id="{08E986ED-4AA9-0253-9713-37D11DF4EE1E}"/>
              </a:ext>
            </a:extLst>
          </p:cNvPr>
          <p:cNvSpPr txBox="1">
            <a:spLocks noGrp="1"/>
          </p:cNvSpPr>
          <p:nvPr>
            <p:ph type="title"/>
          </p:nvPr>
        </p:nvSpPr>
        <p:spPr>
          <a:xfrm>
            <a:off x="660837" y="343071"/>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Trajectory Generation</a:t>
            </a:r>
            <a:endParaRPr dirty="0"/>
          </a:p>
        </p:txBody>
      </p:sp>
      <p:grpSp>
        <p:nvGrpSpPr>
          <p:cNvPr id="910" name="Group 909">
            <a:extLst>
              <a:ext uri="{FF2B5EF4-FFF2-40B4-BE49-F238E27FC236}">
                <a16:creationId xmlns:a16="http://schemas.microsoft.com/office/drawing/2014/main" id="{DAC7DF95-2759-C6B7-08F1-5C822027C9D1}"/>
              </a:ext>
            </a:extLst>
          </p:cNvPr>
          <p:cNvGrpSpPr/>
          <p:nvPr/>
        </p:nvGrpSpPr>
        <p:grpSpPr>
          <a:xfrm>
            <a:off x="713225" y="1034777"/>
            <a:ext cx="7717500" cy="3551279"/>
            <a:chOff x="149699" y="807562"/>
            <a:chExt cx="11837374" cy="5447077"/>
          </a:xfrm>
        </p:grpSpPr>
        <p:sp>
          <p:nvSpPr>
            <p:cNvPr id="870" name="Arrow: Right 6">
              <a:extLst>
                <a:ext uri="{FF2B5EF4-FFF2-40B4-BE49-F238E27FC236}">
                  <a16:creationId xmlns:a16="http://schemas.microsoft.com/office/drawing/2014/main" id="{ED4DEBB2-C295-38CE-8280-FF903D300622}"/>
                </a:ext>
              </a:extLst>
            </p:cNvPr>
            <p:cNvSpPr/>
            <p:nvPr/>
          </p:nvSpPr>
          <p:spPr>
            <a:xfrm>
              <a:off x="2843425" y="3499313"/>
              <a:ext cx="304672" cy="278169"/>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1" name="矩形: 圓角 43">
              <a:extLst>
                <a:ext uri="{FF2B5EF4-FFF2-40B4-BE49-F238E27FC236}">
                  <a16:creationId xmlns:a16="http://schemas.microsoft.com/office/drawing/2014/main" id="{30B2263C-DB05-F9AE-9ED4-594B5B76B251}"/>
                </a:ext>
              </a:extLst>
            </p:cNvPr>
            <p:cNvSpPr/>
            <p:nvPr/>
          </p:nvSpPr>
          <p:spPr>
            <a:xfrm>
              <a:off x="149699" y="807562"/>
              <a:ext cx="2619499" cy="5419957"/>
            </a:xfrm>
            <a:prstGeom prst="roundRect">
              <a:avLst>
                <a:gd name="adj" fmla="val 8631"/>
              </a:avLst>
            </a:prstGeom>
            <a:solidFill>
              <a:srgbClr val="FF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72" name="Rounded Rectangle 11">
              <a:extLst>
                <a:ext uri="{FF2B5EF4-FFF2-40B4-BE49-F238E27FC236}">
                  <a16:creationId xmlns:a16="http://schemas.microsoft.com/office/drawing/2014/main" id="{35627369-C84B-2C58-1E0D-B0C845D37DAC}"/>
                </a:ext>
              </a:extLst>
            </p:cNvPr>
            <p:cNvSpPr/>
            <p:nvPr/>
          </p:nvSpPr>
          <p:spPr>
            <a:xfrm>
              <a:off x="328798" y="130291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3" name="Rounded Rectangle 32">
              <a:extLst>
                <a:ext uri="{FF2B5EF4-FFF2-40B4-BE49-F238E27FC236}">
                  <a16:creationId xmlns:a16="http://schemas.microsoft.com/office/drawing/2014/main" id="{BE407E95-7F3F-7BBB-898E-0827E0717A07}"/>
                </a:ext>
              </a:extLst>
            </p:cNvPr>
            <p:cNvSpPr/>
            <p:nvPr/>
          </p:nvSpPr>
          <p:spPr>
            <a:xfrm>
              <a:off x="332697" y="389491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4" name="TextBox 4">
              <a:extLst>
                <a:ext uri="{FF2B5EF4-FFF2-40B4-BE49-F238E27FC236}">
                  <a16:creationId xmlns:a16="http://schemas.microsoft.com/office/drawing/2014/main" id="{B3F9761F-8570-52F7-8D92-9CBFA4BDC13D}"/>
                </a:ext>
              </a:extLst>
            </p:cNvPr>
            <p:cNvSpPr txBox="1"/>
            <p:nvPr/>
          </p:nvSpPr>
          <p:spPr>
            <a:xfrm>
              <a:off x="636853" y="1302919"/>
              <a:ext cx="1595515" cy="448475"/>
            </a:xfrm>
            <a:prstGeom prst="rect">
              <a:avLst/>
            </a:prstGeom>
            <a:noFill/>
          </p:spPr>
          <p:txBody>
            <a:bodyPr wrap="square" lIns="121920" tIns="60960" rIns="121920" bIns="60960" rtlCol="0" anchor="t">
              <a:spAutoFit/>
            </a:bodyPr>
            <a:lstStyle/>
            <a:p>
              <a:pPr algn="ctr"/>
              <a:r>
                <a:rPr lang="en-US" sz="1100" dirty="0">
                  <a:latin typeface="Calibri"/>
                  <a:cs typeface="Calibri"/>
                </a:rPr>
                <a:t>CNN Model</a:t>
              </a:r>
            </a:p>
          </p:txBody>
        </p:sp>
        <p:sp>
          <p:nvSpPr>
            <p:cNvPr id="875" name="Arrow: Right 6">
              <a:extLst>
                <a:ext uri="{FF2B5EF4-FFF2-40B4-BE49-F238E27FC236}">
                  <a16:creationId xmlns:a16="http://schemas.microsoft.com/office/drawing/2014/main" id="{FB95D404-D04A-3A54-C95F-CEDC28BEC497}"/>
                </a:ext>
              </a:extLst>
            </p:cNvPr>
            <p:cNvSpPr/>
            <p:nvPr/>
          </p:nvSpPr>
          <p:spPr>
            <a:xfrm rot="5400000">
              <a:off x="1317918" y="348428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6" name="TextBox 4">
              <a:extLst>
                <a:ext uri="{FF2B5EF4-FFF2-40B4-BE49-F238E27FC236}">
                  <a16:creationId xmlns:a16="http://schemas.microsoft.com/office/drawing/2014/main" id="{DBCE19D7-B585-C2F4-A727-666A41F62A9A}"/>
                </a:ext>
              </a:extLst>
            </p:cNvPr>
            <p:cNvSpPr txBox="1"/>
            <p:nvPr/>
          </p:nvSpPr>
          <p:spPr>
            <a:xfrm>
              <a:off x="208454" y="3919415"/>
              <a:ext cx="2501988" cy="448475"/>
            </a:xfrm>
            <a:prstGeom prst="rect">
              <a:avLst/>
            </a:prstGeom>
            <a:noFill/>
          </p:spPr>
          <p:txBody>
            <a:bodyPr wrap="square" lIns="121920" tIns="60960" rIns="121920" bIns="60960" rtlCol="0" anchor="t">
              <a:spAutoFit/>
            </a:bodyPr>
            <a:lstStyle/>
            <a:p>
              <a:pPr algn="ctr"/>
              <a:r>
                <a:rPr lang="en-US" sz="1100" dirty="0">
                  <a:latin typeface="Calibri"/>
                  <a:cs typeface="Calibri"/>
                </a:rPr>
                <a:t>Calibrate Writing Height</a:t>
              </a:r>
            </a:p>
          </p:txBody>
        </p:sp>
        <p:sp>
          <p:nvSpPr>
            <p:cNvPr id="877" name="TextBox 4">
              <a:extLst>
                <a:ext uri="{FF2B5EF4-FFF2-40B4-BE49-F238E27FC236}">
                  <a16:creationId xmlns:a16="http://schemas.microsoft.com/office/drawing/2014/main" id="{DD92B654-66A1-EDD1-6B68-2479F430E8B7}"/>
                </a:ext>
              </a:extLst>
            </p:cNvPr>
            <p:cNvSpPr txBox="1"/>
            <p:nvPr/>
          </p:nvSpPr>
          <p:spPr>
            <a:xfrm>
              <a:off x="149699" y="821123"/>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Computer Vision System</a:t>
              </a:r>
            </a:p>
          </p:txBody>
        </p:sp>
        <p:pic>
          <p:nvPicPr>
            <p:cNvPr id="878" name="Picture 877">
              <a:extLst>
                <a:ext uri="{FF2B5EF4-FFF2-40B4-BE49-F238E27FC236}">
                  <a16:creationId xmlns:a16="http://schemas.microsoft.com/office/drawing/2014/main" id="{92A31B18-249D-DEB0-ED4E-80B8A917E745}"/>
                </a:ext>
              </a:extLst>
            </p:cNvPr>
            <p:cNvPicPr>
              <a:picLocks noChangeAspect="1"/>
            </p:cNvPicPr>
            <p:nvPr/>
          </p:nvPicPr>
          <p:blipFill rotWithShape="1">
            <a:blip r:embed="rId3"/>
            <a:srcRect l="492" t="8738" r="66896" b="55245"/>
            <a:stretch/>
          </p:blipFill>
          <p:spPr bwMode="auto">
            <a:xfrm>
              <a:off x="394041" y="4414345"/>
              <a:ext cx="2081138" cy="1271628"/>
            </a:xfrm>
            <a:prstGeom prst="rect">
              <a:avLst/>
            </a:prstGeom>
            <a:ln>
              <a:noFill/>
            </a:ln>
            <a:extLst>
              <a:ext uri="{53640926-AAD7-44D8-BBD7-CCE9431645EC}">
                <a14:shadowObscured xmlns:a14="http://schemas.microsoft.com/office/drawing/2010/main"/>
              </a:ext>
            </a:extLst>
          </p:spPr>
        </p:pic>
        <p:cxnSp>
          <p:nvCxnSpPr>
            <p:cNvPr id="879" name="Straight Arrow Connector 878">
              <a:extLst>
                <a:ext uri="{FF2B5EF4-FFF2-40B4-BE49-F238E27FC236}">
                  <a16:creationId xmlns:a16="http://schemas.microsoft.com/office/drawing/2014/main" id="{FB240C9C-6E07-33AF-5196-751AAEB99950}"/>
                </a:ext>
              </a:extLst>
            </p:cNvPr>
            <p:cNvCxnSpPr>
              <a:cxnSpLocks/>
            </p:cNvCxnSpPr>
            <p:nvPr/>
          </p:nvCxnSpPr>
          <p:spPr>
            <a:xfrm>
              <a:off x="1921163" y="4956233"/>
              <a:ext cx="0" cy="317730"/>
            </a:xfrm>
            <a:prstGeom prst="straightConnector1">
              <a:avLst/>
            </a:prstGeom>
            <a:ln w="12700">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pic>
          <p:nvPicPr>
            <p:cNvPr id="880" name="Picture 879">
              <a:extLst>
                <a:ext uri="{FF2B5EF4-FFF2-40B4-BE49-F238E27FC236}">
                  <a16:creationId xmlns:a16="http://schemas.microsoft.com/office/drawing/2014/main" id="{F4866CC0-5233-F3CA-F931-9FA90E160058}"/>
                </a:ext>
              </a:extLst>
            </p:cNvPr>
            <p:cNvPicPr>
              <a:picLocks noChangeAspect="1"/>
            </p:cNvPicPr>
            <p:nvPr/>
          </p:nvPicPr>
          <p:blipFill>
            <a:blip r:embed="rId4"/>
            <a:stretch>
              <a:fillRect/>
            </a:stretch>
          </p:blipFill>
          <p:spPr>
            <a:xfrm>
              <a:off x="373171" y="1835622"/>
              <a:ext cx="2102008" cy="895835"/>
            </a:xfrm>
            <a:prstGeom prst="rect">
              <a:avLst/>
            </a:prstGeom>
          </p:spPr>
        </p:pic>
        <p:sp>
          <p:nvSpPr>
            <p:cNvPr id="881" name="Arrow: Right 6">
              <a:extLst>
                <a:ext uri="{FF2B5EF4-FFF2-40B4-BE49-F238E27FC236}">
                  <a16:creationId xmlns:a16="http://schemas.microsoft.com/office/drawing/2014/main" id="{999F202D-01C6-FBD8-CDB7-1315FF2872FF}"/>
                </a:ext>
              </a:extLst>
            </p:cNvPr>
            <p:cNvSpPr/>
            <p:nvPr/>
          </p:nvSpPr>
          <p:spPr>
            <a:xfrm>
              <a:off x="5916050" y="3512873"/>
              <a:ext cx="304672" cy="278169"/>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2" name="矩形: 圓角 43">
              <a:extLst>
                <a:ext uri="{FF2B5EF4-FFF2-40B4-BE49-F238E27FC236}">
                  <a16:creationId xmlns:a16="http://schemas.microsoft.com/office/drawing/2014/main" id="{C7A226A7-E47C-4A71-2087-471914D3B3C1}"/>
                </a:ext>
              </a:extLst>
            </p:cNvPr>
            <p:cNvSpPr/>
            <p:nvPr/>
          </p:nvSpPr>
          <p:spPr>
            <a:xfrm>
              <a:off x="3222324" y="821122"/>
              <a:ext cx="2619499" cy="5419957"/>
            </a:xfrm>
            <a:prstGeom prst="roundRect">
              <a:avLst>
                <a:gd name="adj" fmla="val 8631"/>
              </a:avLst>
            </a:prstGeom>
            <a:solidFill>
              <a:srgbClr val="FFF0C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83" name="Rounded Rectangle 11">
              <a:extLst>
                <a:ext uri="{FF2B5EF4-FFF2-40B4-BE49-F238E27FC236}">
                  <a16:creationId xmlns:a16="http://schemas.microsoft.com/office/drawing/2014/main" id="{BB6E6334-3539-8CC7-9AB0-AAE885E92F94}"/>
                </a:ext>
              </a:extLst>
            </p:cNvPr>
            <p:cNvSpPr/>
            <p:nvPr/>
          </p:nvSpPr>
          <p:spPr>
            <a:xfrm>
              <a:off x="3401423" y="131647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4" name="Rounded Rectangle 32">
              <a:extLst>
                <a:ext uri="{FF2B5EF4-FFF2-40B4-BE49-F238E27FC236}">
                  <a16:creationId xmlns:a16="http://schemas.microsoft.com/office/drawing/2014/main" id="{529C897D-B067-5A30-2166-E904A790C4B4}"/>
                </a:ext>
              </a:extLst>
            </p:cNvPr>
            <p:cNvSpPr/>
            <p:nvPr/>
          </p:nvSpPr>
          <p:spPr>
            <a:xfrm>
              <a:off x="3405322" y="390847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5" name="TextBox 4">
              <a:extLst>
                <a:ext uri="{FF2B5EF4-FFF2-40B4-BE49-F238E27FC236}">
                  <a16:creationId xmlns:a16="http://schemas.microsoft.com/office/drawing/2014/main" id="{2F249337-1028-594A-AA5B-E79D134EC64F}"/>
                </a:ext>
              </a:extLst>
            </p:cNvPr>
            <p:cNvSpPr txBox="1"/>
            <p:nvPr/>
          </p:nvSpPr>
          <p:spPr>
            <a:xfrm>
              <a:off x="3399152" y="1316478"/>
              <a:ext cx="2213896" cy="708118"/>
            </a:xfrm>
            <a:prstGeom prst="rect">
              <a:avLst/>
            </a:prstGeom>
            <a:noFill/>
          </p:spPr>
          <p:txBody>
            <a:bodyPr wrap="square" lIns="121920" tIns="60960" rIns="121920" bIns="60960" rtlCol="0" anchor="t">
              <a:spAutoFit/>
            </a:bodyPr>
            <a:lstStyle/>
            <a:p>
              <a:pPr algn="ctr"/>
              <a:r>
                <a:rPr lang="en-US" sz="1100" dirty="0">
                  <a:latin typeface="Calibri"/>
                  <a:cs typeface="Calibri"/>
                </a:rPr>
                <a:t>Fetch 2D Control Points</a:t>
              </a:r>
            </a:p>
          </p:txBody>
        </p:sp>
        <p:sp>
          <p:nvSpPr>
            <p:cNvPr id="886" name="Arrow: Right 6">
              <a:extLst>
                <a:ext uri="{FF2B5EF4-FFF2-40B4-BE49-F238E27FC236}">
                  <a16:creationId xmlns:a16="http://schemas.microsoft.com/office/drawing/2014/main" id="{80C40C5D-3A0E-9013-3458-E5F5E87B3DCE}"/>
                </a:ext>
              </a:extLst>
            </p:cNvPr>
            <p:cNvSpPr/>
            <p:nvPr/>
          </p:nvSpPr>
          <p:spPr>
            <a:xfrm rot="5400000">
              <a:off x="4390543" y="349784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7" name="TextBox 4">
              <a:extLst>
                <a:ext uri="{FF2B5EF4-FFF2-40B4-BE49-F238E27FC236}">
                  <a16:creationId xmlns:a16="http://schemas.microsoft.com/office/drawing/2014/main" id="{E9FFA539-D1A1-24F3-CEAA-59431A273FDA}"/>
                </a:ext>
              </a:extLst>
            </p:cNvPr>
            <p:cNvSpPr txBox="1"/>
            <p:nvPr/>
          </p:nvSpPr>
          <p:spPr>
            <a:xfrm>
              <a:off x="3281079" y="3857870"/>
              <a:ext cx="2501988" cy="708118"/>
            </a:xfrm>
            <a:prstGeom prst="rect">
              <a:avLst/>
            </a:prstGeom>
            <a:noFill/>
          </p:spPr>
          <p:txBody>
            <a:bodyPr wrap="square" lIns="121920" tIns="60960" rIns="121920" bIns="60960" rtlCol="0" anchor="t">
              <a:spAutoFit/>
            </a:bodyPr>
            <a:lstStyle/>
            <a:p>
              <a:pPr algn="ctr"/>
              <a:r>
                <a:rPr lang="en-US" sz="1100" dirty="0">
                  <a:latin typeface="Calibri"/>
                  <a:cs typeface="Calibri"/>
                </a:rPr>
                <a:t>Generate 3D</a:t>
              </a:r>
            </a:p>
            <a:p>
              <a:pPr algn="ctr"/>
              <a:r>
                <a:rPr lang="en-US" sz="1100" dirty="0">
                  <a:latin typeface="Calibri"/>
                  <a:cs typeface="Calibri"/>
                </a:rPr>
                <a:t>Control Points</a:t>
              </a:r>
            </a:p>
          </p:txBody>
        </p:sp>
        <p:sp>
          <p:nvSpPr>
            <p:cNvPr id="888" name="TextBox 4">
              <a:extLst>
                <a:ext uri="{FF2B5EF4-FFF2-40B4-BE49-F238E27FC236}">
                  <a16:creationId xmlns:a16="http://schemas.microsoft.com/office/drawing/2014/main" id="{D580DD7E-C8DA-5C9A-18A8-278E6322FFB5}"/>
                </a:ext>
              </a:extLst>
            </p:cNvPr>
            <p:cNvSpPr txBox="1"/>
            <p:nvPr/>
          </p:nvSpPr>
          <p:spPr>
            <a:xfrm>
              <a:off x="3222324" y="834682"/>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Control Point Generation</a:t>
              </a:r>
            </a:p>
          </p:txBody>
        </p:sp>
        <p:sp>
          <p:nvSpPr>
            <p:cNvPr id="889" name="Arrow: Right 6">
              <a:extLst>
                <a:ext uri="{FF2B5EF4-FFF2-40B4-BE49-F238E27FC236}">
                  <a16:creationId xmlns:a16="http://schemas.microsoft.com/office/drawing/2014/main" id="{EBB71FCA-30C9-EEE9-52FA-A8439D2D17F9}"/>
                </a:ext>
              </a:extLst>
            </p:cNvPr>
            <p:cNvSpPr/>
            <p:nvPr/>
          </p:nvSpPr>
          <p:spPr>
            <a:xfrm>
              <a:off x="8988675" y="3512873"/>
              <a:ext cx="304672" cy="278169"/>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0" name="矩形: 圓角 43">
              <a:extLst>
                <a:ext uri="{FF2B5EF4-FFF2-40B4-BE49-F238E27FC236}">
                  <a16:creationId xmlns:a16="http://schemas.microsoft.com/office/drawing/2014/main" id="{884B1367-54AD-8721-CB41-9A27736531EE}"/>
                </a:ext>
              </a:extLst>
            </p:cNvPr>
            <p:cNvSpPr/>
            <p:nvPr/>
          </p:nvSpPr>
          <p:spPr>
            <a:xfrm>
              <a:off x="6294949" y="821122"/>
              <a:ext cx="2619499" cy="5419957"/>
            </a:xfrm>
            <a:prstGeom prst="roundRect">
              <a:avLst>
                <a:gd name="adj" fmla="val 8631"/>
              </a:avLst>
            </a:prstGeom>
            <a:solidFill>
              <a:srgbClr val="EBF6DE"/>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1" name="Rounded Rectangle 11">
              <a:extLst>
                <a:ext uri="{FF2B5EF4-FFF2-40B4-BE49-F238E27FC236}">
                  <a16:creationId xmlns:a16="http://schemas.microsoft.com/office/drawing/2014/main" id="{88525904-6021-D34E-7876-218B7B933C16}"/>
                </a:ext>
              </a:extLst>
            </p:cNvPr>
            <p:cNvSpPr/>
            <p:nvPr/>
          </p:nvSpPr>
          <p:spPr>
            <a:xfrm>
              <a:off x="6474048" y="131647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2" name="Rounded Rectangle 32">
              <a:extLst>
                <a:ext uri="{FF2B5EF4-FFF2-40B4-BE49-F238E27FC236}">
                  <a16:creationId xmlns:a16="http://schemas.microsoft.com/office/drawing/2014/main" id="{D5B31834-41C0-030B-9084-457AB056B2C9}"/>
                </a:ext>
              </a:extLst>
            </p:cNvPr>
            <p:cNvSpPr/>
            <p:nvPr/>
          </p:nvSpPr>
          <p:spPr>
            <a:xfrm>
              <a:off x="6477947" y="390847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3" name="TextBox 4">
              <a:extLst>
                <a:ext uri="{FF2B5EF4-FFF2-40B4-BE49-F238E27FC236}">
                  <a16:creationId xmlns:a16="http://schemas.microsoft.com/office/drawing/2014/main" id="{041982B9-98D6-4943-B904-ACB3A147D056}"/>
                </a:ext>
              </a:extLst>
            </p:cNvPr>
            <p:cNvSpPr txBox="1"/>
            <p:nvPr/>
          </p:nvSpPr>
          <p:spPr>
            <a:xfrm>
              <a:off x="6474049" y="1316478"/>
              <a:ext cx="2213895" cy="472079"/>
            </a:xfrm>
            <a:prstGeom prst="rect">
              <a:avLst/>
            </a:prstGeom>
            <a:noFill/>
          </p:spPr>
          <p:txBody>
            <a:bodyPr wrap="square" lIns="121920" tIns="60960" rIns="121920" bIns="60960" rtlCol="0" anchor="t">
              <a:spAutoFit/>
            </a:bodyPr>
            <a:lstStyle/>
            <a:p>
              <a:pPr algn="ctr"/>
              <a:r>
                <a:rPr lang="en-US" sz="1200" dirty="0">
                  <a:latin typeface="Calibri"/>
                  <a:cs typeface="Calibri"/>
                </a:rPr>
                <a:t>3D </a:t>
              </a:r>
              <a:r>
                <a:rPr lang="en-US" sz="1200" dirty="0">
                  <a:latin typeface="Calibri"/>
                  <a:ea typeface="Calibri"/>
                  <a:cs typeface="Calibri"/>
                </a:rPr>
                <a:t>Bézier Splines</a:t>
              </a:r>
              <a:endParaRPr lang="en-US" sz="1200" dirty="0"/>
            </a:p>
          </p:txBody>
        </p:sp>
        <p:sp>
          <p:nvSpPr>
            <p:cNvPr id="894" name="Arrow: Right 6">
              <a:extLst>
                <a:ext uri="{FF2B5EF4-FFF2-40B4-BE49-F238E27FC236}">
                  <a16:creationId xmlns:a16="http://schemas.microsoft.com/office/drawing/2014/main" id="{8AEB8976-7235-E8CC-70D0-CC12E77A0B0E}"/>
                </a:ext>
              </a:extLst>
            </p:cNvPr>
            <p:cNvSpPr/>
            <p:nvPr/>
          </p:nvSpPr>
          <p:spPr>
            <a:xfrm rot="5400000">
              <a:off x="7463168" y="349784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5" name="TextBox 4">
              <a:extLst>
                <a:ext uri="{FF2B5EF4-FFF2-40B4-BE49-F238E27FC236}">
                  <a16:creationId xmlns:a16="http://schemas.microsoft.com/office/drawing/2014/main" id="{BE2C8198-0520-9377-CA67-996C80467852}"/>
                </a:ext>
              </a:extLst>
            </p:cNvPr>
            <p:cNvSpPr txBox="1"/>
            <p:nvPr/>
          </p:nvSpPr>
          <p:spPr>
            <a:xfrm>
              <a:off x="6353704" y="3860416"/>
              <a:ext cx="2501988" cy="708118"/>
            </a:xfrm>
            <a:prstGeom prst="rect">
              <a:avLst/>
            </a:prstGeom>
            <a:noFill/>
          </p:spPr>
          <p:txBody>
            <a:bodyPr wrap="square" lIns="121920" tIns="60960" rIns="121920" bIns="60960" rtlCol="0" anchor="t">
              <a:spAutoFit/>
            </a:bodyPr>
            <a:lstStyle/>
            <a:p>
              <a:pPr algn="ctr"/>
              <a:r>
                <a:rPr lang="en-US" sz="1100" dirty="0">
                  <a:latin typeface="Calibri"/>
                  <a:cs typeface="Calibri"/>
                </a:rPr>
                <a:t>Add Connecting </a:t>
              </a:r>
            </a:p>
            <a:p>
              <a:pPr algn="ctr"/>
              <a:r>
                <a:rPr lang="en-US" sz="1100" dirty="0">
                  <a:latin typeface="Calibri"/>
                  <a:cs typeface="Calibri"/>
                </a:rPr>
                <a:t>Hermite Curves</a:t>
              </a:r>
              <a:endParaRPr lang="en-US" sz="1100" dirty="0"/>
            </a:p>
          </p:txBody>
        </p:sp>
        <p:sp>
          <p:nvSpPr>
            <p:cNvPr id="896" name="TextBox 4">
              <a:extLst>
                <a:ext uri="{FF2B5EF4-FFF2-40B4-BE49-F238E27FC236}">
                  <a16:creationId xmlns:a16="http://schemas.microsoft.com/office/drawing/2014/main" id="{DFB8A93A-ADE2-3061-2D7E-EE28A58A4276}"/>
                </a:ext>
              </a:extLst>
            </p:cNvPr>
            <p:cNvSpPr txBox="1"/>
            <p:nvPr/>
          </p:nvSpPr>
          <p:spPr>
            <a:xfrm>
              <a:off x="6294949" y="834682"/>
              <a:ext cx="2619499" cy="448475"/>
            </a:xfrm>
            <a:prstGeom prst="rect">
              <a:avLst/>
            </a:prstGeom>
            <a:noFill/>
          </p:spPr>
          <p:txBody>
            <a:bodyPr wrap="square" lIns="121920" tIns="60960" rIns="121920" bIns="60960" rtlCol="0" anchor="t">
              <a:spAutoFit/>
            </a:bodyPr>
            <a:lstStyle/>
            <a:p>
              <a:pPr algn="ctr"/>
              <a:r>
                <a:rPr lang="en-US" sz="1100" b="1" dirty="0">
                  <a:solidFill>
                    <a:srgbClr val="FF0000"/>
                  </a:solidFill>
                  <a:latin typeface="Calibri"/>
                  <a:cs typeface="Calibri"/>
                </a:rPr>
                <a:t>Trajectory Generation</a:t>
              </a:r>
            </a:p>
          </p:txBody>
        </p:sp>
        <p:sp>
          <p:nvSpPr>
            <p:cNvPr id="897" name="矩形: 圓角 43">
              <a:extLst>
                <a:ext uri="{FF2B5EF4-FFF2-40B4-BE49-F238E27FC236}">
                  <a16:creationId xmlns:a16="http://schemas.microsoft.com/office/drawing/2014/main" id="{AB048B1B-7098-428A-EB0F-33DD07A9D8F0}"/>
                </a:ext>
              </a:extLst>
            </p:cNvPr>
            <p:cNvSpPr/>
            <p:nvPr/>
          </p:nvSpPr>
          <p:spPr>
            <a:xfrm>
              <a:off x="9367574" y="834682"/>
              <a:ext cx="2619499" cy="5419957"/>
            </a:xfrm>
            <a:prstGeom prst="roundRect">
              <a:avLst>
                <a:gd name="adj" fmla="val 8631"/>
              </a:avLst>
            </a:prstGeom>
            <a:solidFill>
              <a:srgbClr val="C1E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8" name="Rounded Rectangle 11">
              <a:extLst>
                <a:ext uri="{FF2B5EF4-FFF2-40B4-BE49-F238E27FC236}">
                  <a16:creationId xmlns:a16="http://schemas.microsoft.com/office/drawing/2014/main" id="{42818A46-99CB-E1AC-65A8-3E1B720F0591}"/>
                </a:ext>
              </a:extLst>
            </p:cNvPr>
            <p:cNvSpPr/>
            <p:nvPr/>
          </p:nvSpPr>
          <p:spPr>
            <a:xfrm>
              <a:off x="9546673" y="133003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9" name="Rounded Rectangle 32">
              <a:extLst>
                <a:ext uri="{FF2B5EF4-FFF2-40B4-BE49-F238E27FC236}">
                  <a16:creationId xmlns:a16="http://schemas.microsoft.com/office/drawing/2014/main" id="{41463F9A-5ECF-1506-EA19-C2DBA36F46B0}"/>
                </a:ext>
              </a:extLst>
            </p:cNvPr>
            <p:cNvSpPr/>
            <p:nvPr/>
          </p:nvSpPr>
          <p:spPr>
            <a:xfrm>
              <a:off x="9550572" y="392203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0" name="TextBox 4">
              <a:extLst>
                <a:ext uri="{FF2B5EF4-FFF2-40B4-BE49-F238E27FC236}">
                  <a16:creationId xmlns:a16="http://schemas.microsoft.com/office/drawing/2014/main" id="{8D87EF08-BF2A-2015-D798-DA6FF86FE438}"/>
                </a:ext>
              </a:extLst>
            </p:cNvPr>
            <p:cNvSpPr txBox="1"/>
            <p:nvPr/>
          </p:nvSpPr>
          <p:spPr>
            <a:xfrm>
              <a:off x="9546674" y="1330038"/>
              <a:ext cx="2213895" cy="448475"/>
            </a:xfrm>
            <a:prstGeom prst="rect">
              <a:avLst/>
            </a:prstGeom>
            <a:noFill/>
          </p:spPr>
          <p:txBody>
            <a:bodyPr wrap="square" lIns="121920" tIns="60960" rIns="121920" bIns="60960" rtlCol="0" anchor="t">
              <a:spAutoFit/>
            </a:bodyPr>
            <a:lstStyle/>
            <a:p>
              <a:pPr algn="ctr"/>
              <a:r>
                <a:rPr lang="en-US" sz="1100" dirty="0">
                  <a:latin typeface="Calibri"/>
                  <a:cs typeface="Calibri"/>
                </a:rPr>
                <a:t>Control Robotic Arm</a:t>
              </a:r>
            </a:p>
          </p:txBody>
        </p:sp>
        <p:sp>
          <p:nvSpPr>
            <p:cNvPr id="901" name="Arrow: Right 6">
              <a:extLst>
                <a:ext uri="{FF2B5EF4-FFF2-40B4-BE49-F238E27FC236}">
                  <a16:creationId xmlns:a16="http://schemas.microsoft.com/office/drawing/2014/main" id="{FF10C091-2954-E3FE-1B9E-A2B5D200B245}"/>
                </a:ext>
              </a:extLst>
            </p:cNvPr>
            <p:cNvSpPr/>
            <p:nvPr/>
          </p:nvSpPr>
          <p:spPr>
            <a:xfrm rot="5400000">
              <a:off x="10535793" y="351140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2" name="TextBox 4">
              <a:extLst>
                <a:ext uri="{FF2B5EF4-FFF2-40B4-BE49-F238E27FC236}">
                  <a16:creationId xmlns:a16="http://schemas.microsoft.com/office/drawing/2014/main" id="{477CDBF2-AE4D-87DC-B7D7-729B7928B4B1}"/>
                </a:ext>
              </a:extLst>
            </p:cNvPr>
            <p:cNvSpPr txBox="1"/>
            <p:nvPr/>
          </p:nvSpPr>
          <p:spPr>
            <a:xfrm>
              <a:off x="9546674" y="3946534"/>
              <a:ext cx="2213895" cy="448475"/>
            </a:xfrm>
            <a:prstGeom prst="rect">
              <a:avLst/>
            </a:prstGeom>
            <a:noFill/>
          </p:spPr>
          <p:txBody>
            <a:bodyPr wrap="square" lIns="121920" tIns="60960" rIns="121920" bIns="60960" rtlCol="0" anchor="t">
              <a:spAutoFit/>
            </a:bodyPr>
            <a:lstStyle/>
            <a:p>
              <a:pPr algn="ctr"/>
              <a:r>
                <a:rPr lang="en-US" sz="1100" dirty="0">
                  <a:latin typeface="Calibri"/>
                  <a:cs typeface="Calibri"/>
                </a:rPr>
                <a:t>Chinese Calligraphy</a:t>
              </a:r>
            </a:p>
          </p:txBody>
        </p:sp>
        <p:sp>
          <p:nvSpPr>
            <p:cNvPr id="903" name="TextBox 4">
              <a:extLst>
                <a:ext uri="{FF2B5EF4-FFF2-40B4-BE49-F238E27FC236}">
                  <a16:creationId xmlns:a16="http://schemas.microsoft.com/office/drawing/2014/main" id="{A72A77EA-49BE-4109-5CC2-DC9716030438}"/>
                </a:ext>
              </a:extLst>
            </p:cNvPr>
            <p:cNvSpPr txBox="1"/>
            <p:nvPr/>
          </p:nvSpPr>
          <p:spPr>
            <a:xfrm>
              <a:off x="9367574" y="848242"/>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Robot Manipulation</a:t>
              </a:r>
            </a:p>
          </p:txBody>
        </p:sp>
        <p:pic>
          <p:nvPicPr>
            <p:cNvPr id="904" name="Picture 903" descr="A graphic of a chinese character&#10;&#10;AI-generated content may be incorrect.">
              <a:extLst>
                <a:ext uri="{FF2B5EF4-FFF2-40B4-BE49-F238E27FC236}">
                  <a16:creationId xmlns:a16="http://schemas.microsoft.com/office/drawing/2014/main" id="{362DB4DC-D7AD-5076-20DA-E82E8BE107E7}"/>
                </a:ext>
              </a:extLst>
            </p:cNvPr>
            <p:cNvPicPr>
              <a:picLocks noChangeAspect="1"/>
            </p:cNvPicPr>
            <p:nvPr/>
          </p:nvPicPr>
          <p:blipFill>
            <a:blip r:embed="rId5"/>
            <a:srcRect l="22054" t="12214" r="20198" b="12368"/>
            <a:stretch/>
          </p:blipFill>
          <p:spPr>
            <a:xfrm>
              <a:off x="3825822" y="1943333"/>
              <a:ext cx="1357568" cy="1312527"/>
            </a:xfrm>
            <a:prstGeom prst="rect">
              <a:avLst/>
            </a:prstGeom>
          </p:spPr>
        </p:pic>
        <p:pic>
          <p:nvPicPr>
            <p:cNvPr id="905" name="Picture 904" descr="A graph of fitting circles&#10;&#10;AI-generated content may be incorrect.">
              <a:extLst>
                <a:ext uri="{FF2B5EF4-FFF2-40B4-BE49-F238E27FC236}">
                  <a16:creationId xmlns:a16="http://schemas.microsoft.com/office/drawing/2014/main" id="{C106A8CE-1045-0D43-6108-09BAD3D7AAF5}"/>
                </a:ext>
              </a:extLst>
            </p:cNvPr>
            <p:cNvPicPr>
              <a:picLocks noChangeAspect="1"/>
            </p:cNvPicPr>
            <p:nvPr/>
          </p:nvPicPr>
          <p:blipFill>
            <a:blip r:embed="rId6"/>
            <a:srcRect l="22729" t="13146" r="20451" b="12640"/>
            <a:stretch/>
          </p:blipFill>
          <p:spPr>
            <a:xfrm>
              <a:off x="3847434" y="4536210"/>
              <a:ext cx="1357570" cy="1345402"/>
            </a:xfrm>
            <a:prstGeom prst="rect">
              <a:avLst/>
            </a:prstGeom>
          </p:spPr>
        </p:pic>
        <p:pic>
          <p:nvPicPr>
            <p:cNvPr id="906" name="Picture 905" descr="A screen shot of a computer graphics&#10;&#10;AI-generated content may be incorrect.">
              <a:extLst>
                <a:ext uri="{FF2B5EF4-FFF2-40B4-BE49-F238E27FC236}">
                  <a16:creationId xmlns:a16="http://schemas.microsoft.com/office/drawing/2014/main" id="{00B795C9-F806-1BBC-8F8B-A24493D658E1}"/>
                </a:ext>
              </a:extLst>
            </p:cNvPr>
            <p:cNvPicPr>
              <a:picLocks noChangeAspect="1"/>
            </p:cNvPicPr>
            <p:nvPr/>
          </p:nvPicPr>
          <p:blipFill>
            <a:blip r:embed="rId7"/>
            <a:srcRect l="7917" t="3416" r="3937" b="5931"/>
            <a:stretch/>
          </p:blipFill>
          <p:spPr>
            <a:xfrm>
              <a:off x="6942468" y="1906874"/>
              <a:ext cx="1334659" cy="1305536"/>
            </a:xfrm>
            <a:prstGeom prst="rect">
              <a:avLst/>
            </a:prstGeom>
          </p:spPr>
        </p:pic>
        <p:pic>
          <p:nvPicPr>
            <p:cNvPr id="907" name="Picture 906" descr="A graph with a red line drawn on it&#10;&#10;AI-generated content may be incorrect.">
              <a:extLst>
                <a:ext uri="{FF2B5EF4-FFF2-40B4-BE49-F238E27FC236}">
                  <a16:creationId xmlns:a16="http://schemas.microsoft.com/office/drawing/2014/main" id="{71D65A55-E58E-E35F-1F24-DF87BA1B8AF1}"/>
                </a:ext>
              </a:extLst>
            </p:cNvPr>
            <p:cNvPicPr>
              <a:picLocks noChangeAspect="1"/>
            </p:cNvPicPr>
            <p:nvPr/>
          </p:nvPicPr>
          <p:blipFill>
            <a:blip r:embed="rId8"/>
            <a:srcRect l="22558" t="14190" r="12762" b="8030"/>
            <a:stretch/>
          </p:blipFill>
          <p:spPr>
            <a:xfrm>
              <a:off x="6780957" y="4475968"/>
              <a:ext cx="1638003" cy="1493293"/>
            </a:xfrm>
            <a:prstGeom prst="rect">
              <a:avLst/>
            </a:prstGeom>
          </p:spPr>
        </p:pic>
        <p:pic>
          <p:nvPicPr>
            <p:cNvPr id="908" name="Picture 4">
              <a:extLst>
                <a:ext uri="{FF2B5EF4-FFF2-40B4-BE49-F238E27FC236}">
                  <a16:creationId xmlns:a16="http://schemas.microsoft.com/office/drawing/2014/main" id="{BA7AF8F4-3635-4845-D845-190B0FEC87A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593" t="13607" r="15237" b="13912"/>
            <a:stretch/>
          </p:blipFill>
          <p:spPr bwMode="auto">
            <a:xfrm>
              <a:off x="9961611" y="1699737"/>
              <a:ext cx="1427864" cy="1612799"/>
            </a:xfrm>
            <a:prstGeom prst="rect">
              <a:avLst/>
            </a:prstGeom>
            <a:noFill/>
            <a:extLst>
              <a:ext uri="{909E8E84-426E-40DD-AFC4-6F175D3DCCD1}">
                <a14:hiddenFill xmlns:a14="http://schemas.microsoft.com/office/drawing/2010/main">
                  <a:solidFill>
                    <a:srgbClr val="FFFFFF"/>
                  </a:solidFill>
                </a14:hiddenFill>
              </a:ext>
            </a:extLst>
          </p:spPr>
        </p:pic>
        <p:pic>
          <p:nvPicPr>
            <p:cNvPr id="909" name="Picture 2">
              <a:extLst>
                <a:ext uri="{FF2B5EF4-FFF2-40B4-BE49-F238E27FC236}">
                  <a16:creationId xmlns:a16="http://schemas.microsoft.com/office/drawing/2014/main" id="{686D9E9F-6AB0-B495-BB82-B6495121C1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8208" y="4367890"/>
              <a:ext cx="1538231" cy="16031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5180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F6DE"/>
        </a:solidFill>
        <a:effectLst/>
      </p:bgPr>
    </p:bg>
    <p:spTree>
      <p:nvGrpSpPr>
        <p:cNvPr id="1" name="Shape 404">
          <a:extLst>
            <a:ext uri="{FF2B5EF4-FFF2-40B4-BE49-F238E27FC236}">
              <a16:creationId xmlns:a16="http://schemas.microsoft.com/office/drawing/2014/main" id="{16F4C458-327A-E404-A825-0EF6763B2E7C}"/>
            </a:ext>
          </a:extLst>
        </p:cNvPr>
        <p:cNvGrpSpPr/>
        <p:nvPr/>
      </p:nvGrpSpPr>
      <p:grpSpPr>
        <a:xfrm>
          <a:off x="0" y="0"/>
          <a:ext cx="0" cy="0"/>
          <a:chOff x="0" y="0"/>
          <a:chExt cx="0" cy="0"/>
        </a:xfrm>
      </p:grpSpPr>
      <p:sp>
        <p:nvSpPr>
          <p:cNvPr id="407" name="Google Shape;407;p39">
            <a:extLst>
              <a:ext uri="{FF2B5EF4-FFF2-40B4-BE49-F238E27FC236}">
                <a16:creationId xmlns:a16="http://schemas.microsoft.com/office/drawing/2014/main" id="{21545F2C-6381-B654-457A-EE808E4C63DD}"/>
              </a:ext>
            </a:extLst>
          </p:cNvPr>
          <p:cNvSpPr txBox="1">
            <a:spLocks noGrp="1"/>
          </p:cNvSpPr>
          <p:nvPr>
            <p:ph type="title"/>
          </p:nvPr>
        </p:nvSpPr>
        <p:spPr>
          <a:xfrm>
            <a:off x="713250" y="155912"/>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2"/>
                </a:solidFill>
              </a:rPr>
              <a:t>CONCEPTS</a:t>
            </a:r>
            <a:endParaRPr dirty="0">
              <a:solidFill>
                <a:schemeClr val="dk2"/>
              </a:solidFill>
            </a:endParaRPr>
          </a:p>
        </p:txBody>
      </p:sp>
      <p:sp>
        <p:nvSpPr>
          <p:cNvPr id="408" name="Google Shape;408;p39">
            <a:extLst>
              <a:ext uri="{FF2B5EF4-FFF2-40B4-BE49-F238E27FC236}">
                <a16:creationId xmlns:a16="http://schemas.microsoft.com/office/drawing/2014/main" id="{829581C2-43D4-D74B-8647-3FDE09AC01CD}"/>
              </a:ext>
            </a:extLst>
          </p:cNvPr>
          <p:cNvSpPr txBox="1">
            <a:spLocks noGrp="1"/>
          </p:cNvSpPr>
          <p:nvPr>
            <p:ph type="subTitle" idx="1"/>
          </p:nvPr>
        </p:nvSpPr>
        <p:spPr>
          <a:xfrm flipH="1">
            <a:off x="1253385" y="2412706"/>
            <a:ext cx="27432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Hermite Curve</a:t>
            </a:r>
            <a:endParaRPr dirty="0"/>
          </a:p>
        </p:txBody>
      </p:sp>
      <p:sp>
        <p:nvSpPr>
          <p:cNvPr id="409" name="Google Shape;409;p39">
            <a:extLst>
              <a:ext uri="{FF2B5EF4-FFF2-40B4-BE49-F238E27FC236}">
                <a16:creationId xmlns:a16="http://schemas.microsoft.com/office/drawing/2014/main" id="{A98031C5-0E6E-9BEA-1245-69AC1B020A2C}"/>
              </a:ext>
            </a:extLst>
          </p:cNvPr>
          <p:cNvSpPr txBox="1">
            <a:spLocks noGrp="1"/>
          </p:cNvSpPr>
          <p:nvPr>
            <p:ph type="subTitle" idx="2"/>
          </p:nvPr>
        </p:nvSpPr>
        <p:spPr>
          <a:xfrm flipH="1">
            <a:off x="1253385" y="2776950"/>
            <a:ext cx="2743200" cy="106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 connect 2 control points together with Hermite curve.</a:t>
            </a:r>
          </a:p>
          <a:p>
            <a:pPr marL="0" lvl="0" indent="0" algn="ctr" rtl="0">
              <a:spcBef>
                <a:spcPts val="0"/>
              </a:spcBef>
              <a:spcAft>
                <a:spcPts val="0"/>
              </a:spcAft>
              <a:buNone/>
            </a:pPr>
            <a:endParaRPr lang="en" dirty="0"/>
          </a:p>
          <a:p>
            <a:pPr marL="0" lvl="0" indent="0" algn="ctr" rtl="0">
              <a:spcBef>
                <a:spcPts val="0"/>
              </a:spcBef>
              <a:spcAft>
                <a:spcPts val="0"/>
              </a:spcAft>
              <a:buNone/>
            </a:pPr>
            <a:r>
              <a:rPr lang="en-US" dirty="0"/>
              <a:t>B</a:t>
            </a:r>
            <a:r>
              <a:rPr lang="en" dirty="0"/>
              <a:t>ut we are missing v0 and v1</a:t>
            </a:r>
            <a:endParaRPr dirty="0"/>
          </a:p>
        </p:txBody>
      </p:sp>
      <p:sp>
        <p:nvSpPr>
          <p:cNvPr id="410" name="Google Shape;410;p39">
            <a:extLst>
              <a:ext uri="{FF2B5EF4-FFF2-40B4-BE49-F238E27FC236}">
                <a16:creationId xmlns:a16="http://schemas.microsoft.com/office/drawing/2014/main" id="{2FBA73B9-09FE-7631-BA58-BCCF9145E4E1}"/>
              </a:ext>
            </a:extLst>
          </p:cNvPr>
          <p:cNvSpPr txBox="1">
            <a:spLocks noGrp="1"/>
          </p:cNvSpPr>
          <p:nvPr>
            <p:ph type="subTitle" idx="3"/>
          </p:nvPr>
        </p:nvSpPr>
        <p:spPr>
          <a:xfrm flipH="1">
            <a:off x="5147415" y="2412706"/>
            <a:ext cx="27432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Catmull-Rom Spline</a:t>
            </a:r>
            <a:endParaRPr dirty="0"/>
          </a:p>
        </p:txBody>
      </p:sp>
      <p:sp>
        <p:nvSpPr>
          <p:cNvPr id="411" name="Google Shape;411;p39">
            <a:extLst>
              <a:ext uri="{FF2B5EF4-FFF2-40B4-BE49-F238E27FC236}">
                <a16:creationId xmlns:a16="http://schemas.microsoft.com/office/drawing/2014/main" id="{BC11EDF8-3F8B-5A3D-05F5-E8ABFAC9AE2E}"/>
              </a:ext>
            </a:extLst>
          </p:cNvPr>
          <p:cNvSpPr txBox="1">
            <a:spLocks noGrp="1"/>
          </p:cNvSpPr>
          <p:nvPr>
            <p:ph type="subTitle" idx="4"/>
          </p:nvPr>
        </p:nvSpPr>
        <p:spPr>
          <a:xfrm flipH="1">
            <a:off x="5147415" y="2776950"/>
            <a:ext cx="2743200" cy="106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So, I uses Catmull-Rom Spline to calculate v0 and v1 to connect multiple Hermite curves</a:t>
            </a:r>
            <a:endParaRPr dirty="0"/>
          </a:p>
        </p:txBody>
      </p:sp>
      <p:pic>
        <p:nvPicPr>
          <p:cNvPr id="2" name="Picture 6" descr="hermite curve — Notes">
            <a:extLst>
              <a:ext uri="{FF2B5EF4-FFF2-40B4-BE49-F238E27FC236}">
                <a16:creationId xmlns:a16="http://schemas.microsoft.com/office/drawing/2014/main" id="{B99942E0-DAF7-03F3-5618-82BB80E989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0708" y="789669"/>
            <a:ext cx="1748553" cy="16550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A5A1FDC-2973-9B20-EACB-BFCEE7487915}"/>
              </a:ext>
            </a:extLst>
          </p:cNvPr>
          <p:cNvPicPr>
            <a:picLocks noChangeAspect="1"/>
          </p:cNvPicPr>
          <p:nvPr/>
        </p:nvPicPr>
        <p:blipFill>
          <a:blip r:embed="rId4"/>
          <a:stretch>
            <a:fillRect/>
          </a:stretch>
        </p:blipFill>
        <p:spPr>
          <a:xfrm>
            <a:off x="5175403" y="757629"/>
            <a:ext cx="2687224" cy="1655077"/>
          </a:xfrm>
          <a:prstGeom prst="rect">
            <a:avLst/>
          </a:prstGeom>
        </p:spPr>
      </p:pic>
      <p:pic>
        <p:nvPicPr>
          <p:cNvPr id="4" name="Picture 6">
            <a:extLst>
              <a:ext uri="{FF2B5EF4-FFF2-40B4-BE49-F238E27FC236}">
                <a16:creationId xmlns:a16="http://schemas.microsoft.com/office/drawing/2014/main" id="{8FEF2B99-1517-5F95-2825-46157ED9C7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364"/>
          <a:stretch/>
        </p:blipFill>
        <p:spPr bwMode="auto">
          <a:xfrm>
            <a:off x="901711" y="3859283"/>
            <a:ext cx="3446545" cy="6345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0455B9-18D5-1E82-526B-B693D4AE78EE}"/>
              </a:ext>
            </a:extLst>
          </p:cNvPr>
          <p:cNvPicPr>
            <a:picLocks noChangeAspect="1"/>
          </p:cNvPicPr>
          <p:nvPr/>
        </p:nvPicPr>
        <p:blipFill>
          <a:blip r:embed="rId6"/>
          <a:stretch>
            <a:fillRect/>
          </a:stretch>
        </p:blipFill>
        <p:spPr>
          <a:xfrm>
            <a:off x="5451989" y="4046429"/>
            <a:ext cx="2134052" cy="260250"/>
          </a:xfrm>
          <a:prstGeom prst="rect">
            <a:avLst/>
          </a:prstGeom>
        </p:spPr>
      </p:pic>
    </p:spTree>
    <p:extLst>
      <p:ext uri="{BB962C8B-B14F-4D97-AF65-F5344CB8AC3E}">
        <p14:creationId xmlns:p14="http://schemas.microsoft.com/office/powerpoint/2010/main" val="471059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F6DE"/>
        </a:solidFill>
        <a:effectLst/>
      </p:bgPr>
    </p:bg>
    <p:spTree>
      <p:nvGrpSpPr>
        <p:cNvPr id="1" name="">
          <a:extLst>
            <a:ext uri="{FF2B5EF4-FFF2-40B4-BE49-F238E27FC236}">
              <a16:creationId xmlns:a16="http://schemas.microsoft.com/office/drawing/2014/main" id="{35393889-7F37-51A0-B3A3-1C99E9A1FE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5C610-DF2A-723C-91DF-594BFB3E8555}"/>
              </a:ext>
            </a:extLst>
          </p:cNvPr>
          <p:cNvSpPr>
            <a:spLocks noGrp="1"/>
          </p:cNvSpPr>
          <p:nvPr>
            <p:ph type="title"/>
          </p:nvPr>
        </p:nvSpPr>
        <p:spPr/>
        <p:txBody>
          <a:bodyPr/>
          <a:lstStyle/>
          <a:p>
            <a:r>
              <a:rPr lang="en-US" dirty="0"/>
              <a:t>But Catmull-Rom Spline is not good</a:t>
            </a:r>
          </a:p>
        </p:txBody>
      </p:sp>
      <p:pic>
        <p:nvPicPr>
          <p:cNvPr id="1029" name="Picture 5" descr="A graph of lines with different colors&#10;&#10;AI-generated content may be incorrect.">
            <a:extLst>
              <a:ext uri="{FF2B5EF4-FFF2-40B4-BE49-F238E27FC236}">
                <a16:creationId xmlns:a16="http://schemas.microsoft.com/office/drawing/2014/main" id="{15E318D3-C2CA-EB13-13CC-96B6D4433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861" y="1167911"/>
            <a:ext cx="4560277" cy="3420208"/>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58072F33-F9A8-B7D7-A147-CCB0E749000C}"/>
              </a:ext>
            </a:extLst>
          </p:cNvPr>
          <p:cNvSpPr/>
          <p:nvPr/>
        </p:nvSpPr>
        <p:spPr>
          <a:xfrm rot="3472572">
            <a:off x="4097562" y="1698102"/>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CCD8291-E3FD-A95A-F78D-78B387D77FDF}"/>
              </a:ext>
            </a:extLst>
          </p:cNvPr>
          <p:cNvSpPr/>
          <p:nvPr/>
        </p:nvSpPr>
        <p:spPr>
          <a:xfrm rot="9430523">
            <a:off x="5738035" y="1698100"/>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B45B7C7-ED35-8B43-1598-2373FB59E594}"/>
              </a:ext>
            </a:extLst>
          </p:cNvPr>
          <p:cNvSpPr/>
          <p:nvPr/>
        </p:nvSpPr>
        <p:spPr>
          <a:xfrm rot="10800000">
            <a:off x="5786130" y="3581950"/>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E29E9E1-6117-E4AB-FF64-31C9E59572C6}"/>
              </a:ext>
            </a:extLst>
          </p:cNvPr>
          <p:cNvSpPr/>
          <p:nvPr/>
        </p:nvSpPr>
        <p:spPr>
          <a:xfrm rot="10154858">
            <a:off x="4304432" y="2143760"/>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B87225B9-908B-4922-A5C1-41FB8F8EE0E6}"/>
              </a:ext>
            </a:extLst>
          </p:cNvPr>
          <p:cNvSpPr/>
          <p:nvPr/>
        </p:nvSpPr>
        <p:spPr>
          <a:xfrm rot="16373100">
            <a:off x="3045249" y="2911555"/>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8A89CDA8-D5B4-A2ED-89C8-6266011C64EE}"/>
              </a:ext>
            </a:extLst>
          </p:cNvPr>
          <p:cNvSpPr/>
          <p:nvPr/>
        </p:nvSpPr>
        <p:spPr>
          <a:xfrm rot="13663222">
            <a:off x="4159781" y="3581949"/>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48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F6DE"/>
        </a:solidFill>
        <a:effectLst/>
      </p:bgPr>
    </p:bg>
    <p:spTree>
      <p:nvGrpSpPr>
        <p:cNvPr id="1" name="">
          <a:extLst>
            <a:ext uri="{FF2B5EF4-FFF2-40B4-BE49-F238E27FC236}">
              <a16:creationId xmlns:a16="http://schemas.microsoft.com/office/drawing/2014/main" id="{7FC23DEF-475E-4077-0A07-2B05BE41C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C6B64-F93C-FE92-A13D-18EBA116B617}"/>
              </a:ext>
            </a:extLst>
          </p:cNvPr>
          <p:cNvSpPr>
            <a:spLocks noGrp="1"/>
          </p:cNvSpPr>
          <p:nvPr>
            <p:ph type="title"/>
          </p:nvPr>
        </p:nvSpPr>
        <p:spPr/>
        <p:txBody>
          <a:bodyPr/>
          <a:lstStyle/>
          <a:p>
            <a:r>
              <a:rPr lang="en-US" dirty="0"/>
              <a:t>Modified Catmull-Rom Spline</a:t>
            </a:r>
          </a:p>
        </p:txBody>
      </p:sp>
      <p:pic>
        <p:nvPicPr>
          <p:cNvPr id="4" name="Picture 3" descr="A screen shot of a computer graphics&#10;&#10;AI-generated content may be incorrect.">
            <a:extLst>
              <a:ext uri="{FF2B5EF4-FFF2-40B4-BE49-F238E27FC236}">
                <a16:creationId xmlns:a16="http://schemas.microsoft.com/office/drawing/2014/main" id="{F7FF9627-6E3E-C030-CAD8-0BF118757016}"/>
              </a:ext>
            </a:extLst>
          </p:cNvPr>
          <p:cNvPicPr>
            <a:picLocks noChangeAspect="1"/>
          </p:cNvPicPr>
          <p:nvPr/>
        </p:nvPicPr>
        <p:blipFill>
          <a:blip r:embed="rId3"/>
          <a:srcRect l="7917" t="3416" r="3937" b="5931"/>
          <a:stretch/>
        </p:blipFill>
        <p:spPr>
          <a:xfrm>
            <a:off x="769664" y="1215172"/>
            <a:ext cx="3303787" cy="3231698"/>
          </a:xfrm>
          <a:prstGeom prst="rect">
            <a:avLst/>
          </a:prstGeom>
        </p:spPr>
      </p:pic>
      <p:pic>
        <p:nvPicPr>
          <p:cNvPr id="5" name="Picture 4">
            <a:extLst>
              <a:ext uri="{FF2B5EF4-FFF2-40B4-BE49-F238E27FC236}">
                <a16:creationId xmlns:a16="http://schemas.microsoft.com/office/drawing/2014/main" id="{DEEA35EE-A417-D05F-22F5-74D3A752C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460" y="2358496"/>
            <a:ext cx="4281265" cy="945049"/>
          </a:xfrm>
          <a:prstGeom prst="rect">
            <a:avLst/>
          </a:prstGeom>
        </p:spPr>
      </p:pic>
      <p:sp>
        <p:nvSpPr>
          <p:cNvPr id="3" name="Rectangle: Rounded Corners 2">
            <a:extLst>
              <a:ext uri="{FF2B5EF4-FFF2-40B4-BE49-F238E27FC236}">
                <a16:creationId xmlns:a16="http://schemas.microsoft.com/office/drawing/2014/main" id="{6476AF2B-DBE3-FE87-4AAB-D5F4C068C931}"/>
              </a:ext>
            </a:extLst>
          </p:cNvPr>
          <p:cNvSpPr/>
          <p:nvPr/>
        </p:nvSpPr>
        <p:spPr>
          <a:xfrm>
            <a:off x="4737697" y="2602051"/>
            <a:ext cx="2663420" cy="45413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27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F6DE"/>
        </a:solidFill>
        <a:effectLst/>
      </p:bgPr>
    </p:bg>
    <p:spTree>
      <p:nvGrpSpPr>
        <p:cNvPr id="1" name="">
          <a:extLst>
            <a:ext uri="{FF2B5EF4-FFF2-40B4-BE49-F238E27FC236}">
              <a16:creationId xmlns:a16="http://schemas.microsoft.com/office/drawing/2014/main" id="{0F00ABA7-9B3F-904A-07F2-12922997A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8B87E9-7A09-96E2-CC4D-7D18D659C7EE}"/>
              </a:ext>
            </a:extLst>
          </p:cNvPr>
          <p:cNvSpPr>
            <a:spLocks noGrp="1"/>
          </p:cNvSpPr>
          <p:nvPr>
            <p:ph type="title"/>
          </p:nvPr>
        </p:nvSpPr>
        <p:spPr/>
        <p:txBody>
          <a:bodyPr/>
          <a:lstStyle/>
          <a:p>
            <a:r>
              <a:rPr lang="en-US" dirty="0"/>
              <a:t>Connecting Hermite Curves</a:t>
            </a:r>
          </a:p>
        </p:txBody>
      </p:sp>
      <p:sp>
        <p:nvSpPr>
          <p:cNvPr id="6" name="Google Shape;747;p53">
            <a:extLst>
              <a:ext uri="{FF2B5EF4-FFF2-40B4-BE49-F238E27FC236}">
                <a16:creationId xmlns:a16="http://schemas.microsoft.com/office/drawing/2014/main" id="{F7485583-B6B2-F7B4-35AA-9A59461D1394}"/>
              </a:ext>
            </a:extLst>
          </p:cNvPr>
          <p:cNvSpPr txBox="1">
            <a:spLocks/>
          </p:cNvSpPr>
          <p:nvPr/>
        </p:nvSpPr>
        <p:spPr>
          <a:xfrm>
            <a:off x="1242322" y="1082600"/>
            <a:ext cx="3203878"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pPr algn="l"/>
            <a:r>
              <a:rPr lang="it-IT" sz="1400" dirty="0">
                <a:solidFill>
                  <a:schemeClr val="tx1"/>
                </a:solidFill>
              </a:rPr>
              <a:t>First version for 2D Spline Algorithm</a:t>
            </a:r>
            <a:endParaRPr lang="en" sz="6000" dirty="0">
              <a:solidFill>
                <a:schemeClr val="tx1"/>
              </a:solidFill>
            </a:endParaRPr>
          </a:p>
        </p:txBody>
      </p:sp>
      <p:sp>
        <p:nvSpPr>
          <p:cNvPr id="7" name="Google Shape;747;p53">
            <a:extLst>
              <a:ext uri="{FF2B5EF4-FFF2-40B4-BE49-F238E27FC236}">
                <a16:creationId xmlns:a16="http://schemas.microsoft.com/office/drawing/2014/main" id="{2647A92A-E144-2D4B-674E-5C1F6A113C1E}"/>
              </a:ext>
            </a:extLst>
          </p:cNvPr>
          <p:cNvSpPr txBox="1">
            <a:spLocks/>
          </p:cNvSpPr>
          <p:nvPr/>
        </p:nvSpPr>
        <p:spPr>
          <a:xfrm>
            <a:off x="5020689" y="1082600"/>
            <a:ext cx="3203878"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pPr algn="l"/>
            <a:r>
              <a:rPr lang="it-IT" sz="1400" dirty="0">
                <a:solidFill>
                  <a:schemeClr val="tx1"/>
                </a:solidFill>
              </a:rPr>
              <a:t>Final version for 3D Spline Algorithm</a:t>
            </a:r>
            <a:endParaRPr lang="en" sz="6000" dirty="0">
              <a:solidFill>
                <a:schemeClr val="tx1"/>
              </a:solidFill>
            </a:endParaRPr>
          </a:p>
        </p:txBody>
      </p:sp>
      <p:pic>
        <p:nvPicPr>
          <p:cNvPr id="8" name="2D Spline Trajectory - Made with Clipchamp">
            <a:hlinkClick r:id="" action="ppaction://media"/>
            <a:extLst>
              <a:ext uri="{FF2B5EF4-FFF2-40B4-BE49-F238E27FC236}">
                <a16:creationId xmlns:a16="http://schemas.microsoft.com/office/drawing/2014/main" id="{C7FE4FED-02F0-42F4-A1DF-9FB18541A67E}"/>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20242" r="20705"/>
          <a:stretch/>
        </p:blipFill>
        <p:spPr>
          <a:xfrm>
            <a:off x="2316416" y="2571750"/>
            <a:ext cx="2354081" cy="2242387"/>
          </a:xfrm>
          <a:prstGeom prst="rect">
            <a:avLst/>
          </a:prstGeom>
        </p:spPr>
      </p:pic>
      <p:pic>
        <p:nvPicPr>
          <p:cNvPr id="9" name="3D Spline Trajectory - Made with Clipchamp">
            <a:hlinkClick r:id="" action="ppaction://media"/>
            <a:extLst>
              <a:ext uri="{FF2B5EF4-FFF2-40B4-BE49-F238E27FC236}">
                <a16:creationId xmlns:a16="http://schemas.microsoft.com/office/drawing/2014/main" id="{904DD134-E250-7248-6541-AC6D3E450850}"/>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l="18147" r="18320"/>
          <a:stretch/>
        </p:blipFill>
        <p:spPr>
          <a:xfrm>
            <a:off x="5937327" y="2571750"/>
            <a:ext cx="2532756" cy="2242387"/>
          </a:xfrm>
          <a:prstGeom prst="rect">
            <a:avLst/>
          </a:prstGeom>
        </p:spPr>
      </p:pic>
      <p:pic>
        <p:nvPicPr>
          <p:cNvPr id="13" name="Picture 12">
            <a:extLst>
              <a:ext uri="{FF2B5EF4-FFF2-40B4-BE49-F238E27FC236}">
                <a16:creationId xmlns:a16="http://schemas.microsoft.com/office/drawing/2014/main" id="{423BD102-A914-6F29-601D-C96D7F724654}"/>
              </a:ext>
            </a:extLst>
          </p:cNvPr>
          <p:cNvPicPr>
            <a:picLocks noChangeAspect="1"/>
          </p:cNvPicPr>
          <p:nvPr/>
        </p:nvPicPr>
        <p:blipFill>
          <a:blip r:embed="rId9"/>
          <a:srcRect l="22757" t="4324" r="19731" b="11325"/>
          <a:stretch/>
        </p:blipFill>
        <p:spPr>
          <a:xfrm>
            <a:off x="1184425" y="1539801"/>
            <a:ext cx="1215108" cy="1782158"/>
          </a:xfrm>
          <a:prstGeom prst="rect">
            <a:avLst/>
          </a:prstGeom>
        </p:spPr>
      </p:pic>
      <p:pic>
        <p:nvPicPr>
          <p:cNvPr id="17" name="Picture 16">
            <a:extLst>
              <a:ext uri="{FF2B5EF4-FFF2-40B4-BE49-F238E27FC236}">
                <a16:creationId xmlns:a16="http://schemas.microsoft.com/office/drawing/2014/main" id="{5A3F62C1-64DE-E213-33D8-554904D0E2AC}"/>
              </a:ext>
            </a:extLst>
          </p:cNvPr>
          <p:cNvPicPr>
            <a:picLocks noChangeAspect="1"/>
          </p:cNvPicPr>
          <p:nvPr/>
        </p:nvPicPr>
        <p:blipFill>
          <a:blip r:embed="rId10"/>
          <a:srcRect l="15813" t="6144" r="18411" b="15634"/>
          <a:stretch/>
        </p:blipFill>
        <p:spPr>
          <a:xfrm>
            <a:off x="4917399" y="1458535"/>
            <a:ext cx="1321584" cy="1571614"/>
          </a:xfrm>
          <a:prstGeom prst="rect">
            <a:avLst/>
          </a:prstGeom>
        </p:spPr>
      </p:pic>
    </p:spTree>
    <p:extLst>
      <p:ext uri="{BB962C8B-B14F-4D97-AF65-F5344CB8AC3E}">
        <p14:creationId xmlns:p14="http://schemas.microsoft.com/office/powerpoint/2010/main" val="58083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76" fill="hold"/>
                                        <p:tgtEl>
                                          <p:spTgt spid="8"/>
                                        </p:tgtEl>
                                      </p:cBhvr>
                                    </p:cmd>
                                  </p:childTnLst>
                                </p:cTn>
                              </p:par>
                            </p:childTnLst>
                          </p:cTn>
                        </p:par>
                        <p:par>
                          <p:cTn id="7" fill="hold">
                            <p:stCondLst>
                              <p:cond delay="48776"/>
                            </p:stCondLst>
                            <p:childTnLst>
                              <p:par>
                                <p:cTn id="8" presetID="1" presetClass="mediacall" presetSubtype="0" fill="hold" nodeType="afterEffect">
                                  <p:stCondLst>
                                    <p:cond delay="0"/>
                                  </p:stCondLst>
                                  <p:childTnLst>
                                    <p:cmd type="call" cmd="playFrom(0.0)">
                                      <p:cBhvr>
                                        <p:cTn id="9" dur="5014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fill="hold" display="0">
                  <p:stCondLst>
                    <p:cond delay="indefinite"/>
                  </p:stCondLst>
                </p:cTn>
                <p:tgtEl>
                  <p:spTgt spid="9"/>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F6DE"/>
        </a:solidFill>
        <a:effectLst/>
      </p:bgPr>
    </p:bg>
    <p:spTree>
      <p:nvGrpSpPr>
        <p:cNvPr id="1" name="">
          <a:extLst>
            <a:ext uri="{FF2B5EF4-FFF2-40B4-BE49-F238E27FC236}">
              <a16:creationId xmlns:a16="http://schemas.microsoft.com/office/drawing/2014/main" id="{993B9F06-67B1-F36F-D314-B178DDF098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6434C1-95BE-2065-2264-75CAD903A132}"/>
              </a:ext>
            </a:extLst>
          </p:cNvPr>
          <p:cNvSpPr>
            <a:spLocks noGrp="1"/>
          </p:cNvSpPr>
          <p:nvPr>
            <p:ph type="title"/>
          </p:nvPr>
        </p:nvSpPr>
        <p:spPr/>
        <p:txBody>
          <a:bodyPr/>
          <a:lstStyle/>
          <a:p>
            <a:r>
              <a:rPr lang="en-US" dirty="0"/>
              <a:t>B</a:t>
            </a:r>
            <a:r>
              <a:rPr lang="en-US" altLang="zh-CN" dirty="0"/>
              <a:t>rush Correction Algorithm</a:t>
            </a:r>
            <a:r>
              <a:rPr lang="en-US" altLang="zh-CN" dirty="0">
                <a:solidFill>
                  <a:srgbClr val="FF0000"/>
                </a:solidFill>
              </a:rPr>
              <a:t>*</a:t>
            </a:r>
            <a:endParaRPr lang="en-US" dirty="0">
              <a:solidFill>
                <a:srgbClr val="FF0000"/>
              </a:solidFill>
            </a:endParaRPr>
          </a:p>
        </p:txBody>
      </p:sp>
      <p:pic>
        <p:nvPicPr>
          <p:cNvPr id="8" name="Picture 7">
            <a:extLst>
              <a:ext uri="{FF2B5EF4-FFF2-40B4-BE49-F238E27FC236}">
                <a16:creationId xmlns:a16="http://schemas.microsoft.com/office/drawing/2014/main" id="{F954FBEF-AA4C-2146-D35B-FB1EA07A2D4E}"/>
              </a:ext>
            </a:extLst>
          </p:cNvPr>
          <p:cNvPicPr>
            <a:picLocks noChangeAspect="1"/>
          </p:cNvPicPr>
          <p:nvPr/>
        </p:nvPicPr>
        <p:blipFill>
          <a:blip r:embed="rId3"/>
          <a:stretch>
            <a:fillRect/>
          </a:stretch>
        </p:blipFill>
        <p:spPr>
          <a:xfrm>
            <a:off x="4374279" y="1485134"/>
            <a:ext cx="3871368" cy="2903526"/>
          </a:xfrm>
          <a:prstGeom prst="rect">
            <a:avLst/>
          </a:prstGeom>
        </p:spPr>
      </p:pic>
      <p:sp>
        <p:nvSpPr>
          <p:cNvPr id="9" name="Title 1">
            <a:extLst>
              <a:ext uri="{FF2B5EF4-FFF2-40B4-BE49-F238E27FC236}">
                <a16:creationId xmlns:a16="http://schemas.microsoft.com/office/drawing/2014/main" id="{4C00ECE7-AE7C-2F4A-70D2-A0DA939E5F1F}"/>
              </a:ext>
            </a:extLst>
          </p:cNvPr>
          <p:cNvSpPr txBox="1">
            <a:spLocks/>
          </p:cNvSpPr>
          <p:nvPr/>
        </p:nvSpPr>
        <p:spPr>
          <a:xfrm>
            <a:off x="3301979" y="68026"/>
            <a:ext cx="7717500" cy="56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Skranji"/>
              <a:buNone/>
              <a:defRPr sz="3500" b="0" i="0" u="none" strike="noStrike" cap="none">
                <a:solidFill>
                  <a:schemeClr val="dk2"/>
                </a:solidFill>
                <a:latin typeface="Skranji"/>
                <a:ea typeface="Skranji"/>
                <a:cs typeface="Skranji"/>
                <a:sym typeface="Skranji"/>
              </a:defRPr>
            </a:lvl1pPr>
            <a:lvl2pPr marR="0" lvl="1"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2pPr>
            <a:lvl3pPr marR="0" lvl="2"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3pPr>
            <a:lvl4pPr marR="0" lvl="3"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4pPr>
            <a:lvl5pPr marR="0" lvl="4"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5pPr>
            <a:lvl6pPr marR="0" lvl="5"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6pPr>
            <a:lvl7pPr marR="0" lvl="6"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7pPr>
            <a:lvl8pPr marR="0" lvl="7"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8pPr>
            <a:lvl9pPr marR="0" lvl="8"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9pPr>
          </a:lstStyle>
          <a:p>
            <a:r>
              <a:rPr lang="en-US" sz="2800" dirty="0">
                <a:solidFill>
                  <a:srgbClr val="FF0000"/>
                </a:solidFill>
              </a:rPr>
              <a:t>*Not included in Final Report</a:t>
            </a:r>
          </a:p>
        </p:txBody>
      </p:sp>
      <p:pic>
        <p:nvPicPr>
          <p:cNvPr id="10" name="Picture 9">
            <a:extLst>
              <a:ext uri="{FF2B5EF4-FFF2-40B4-BE49-F238E27FC236}">
                <a16:creationId xmlns:a16="http://schemas.microsoft.com/office/drawing/2014/main" id="{D327B6C5-861B-BE24-2771-BF70CE1760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72" t="61866" r="58146" b="20892"/>
          <a:stretch/>
        </p:blipFill>
        <p:spPr bwMode="auto">
          <a:xfrm>
            <a:off x="898353" y="1485133"/>
            <a:ext cx="1507317" cy="1334007"/>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94E89412-A9EF-246E-7E41-308AB5358ACA}"/>
              </a:ext>
            </a:extLst>
          </p:cNvPr>
          <p:cNvPicPr>
            <a:picLocks noChangeAspect="1"/>
          </p:cNvPicPr>
          <p:nvPr/>
        </p:nvPicPr>
        <p:blipFill>
          <a:blip r:embed="rId5"/>
          <a:stretch>
            <a:fillRect/>
          </a:stretch>
        </p:blipFill>
        <p:spPr>
          <a:xfrm>
            <a:off x="1028196" y="2968292"/>
            <a:ext cx="1331989" cy="1420368"/>
          </a:xfrm>
          <a:prstGeom prst="rect">
            <a:avLst/>
          </a:prstGeom>
        </p:spPr>
      </p:pic>
      <p:pic>
        <p:nvPicPr>
          <p:cNvPr id="14" name="Picture 13">
            <a:extLst>
              <a:ext uri="{FF2B5EF4-FFF2-40B4-BE49-F238E27FC236}">
                <a16:creationId xmlns:a16="http://schemas.microsoft.com/office/drawing/2014/main" id="{382DE1BD-BFEB-54B4-027F-F55B63D8D5EB}"/>
              </a:ext>
            </a:extLst>
          </p:cNvPr>
          <p:cNvPicPr>
            <a:picLocks noChangeAspect="1"/>
          </p:cNvPicPr>
          <p:nvPr/>
        </p:nvPicPr>
        <p:blipFill>
          <a:blip r:embed="rId6"/>
          <a:stretch>
            <a:fillRect/>
          </a:stretch>
        </p:blipFill>
        <p:spPr>
          <a:xfrm>
            <a:off x="2463537" y="1523925"/>
            <a:ext cx="1365895" cy="1377373"/>
          </a:xfrm>
          <a:prstGeom prst="rect">
            <a:avLst/>
          </a:prstGeom>
        </p:spPr>
      </p:pic>
      <p:pic>
        <p:nvPicPr>
          <p:cNvPr id="16" name="Picture 15">
            <a:extLst>
              <a:ext uri="{FF2B5EF4-FFF2-40B4-BE49-F238E27FC236}">
                <a16:creationId xmlns:a16="http://schemas.microsoft.com/office/drawing/2014/main" id="{9005472A-17F5-0BB0-1C39-6F875A380F76}"/>
              </a:ext>
            </a:extLst>
          </p:cNvPr>
          <p:cNvPicPr>
            <a:picLocks noChangeAspect="1"/>
          </p:cNvPicPr>
          <p:nvPr/>
        </p:nvPicPr>
        <p:blipFill>
          <a:blip r:embed="rId7"/>
          <a:stretch>
            <a:fillRect/>
          </a:stretch>
        </p:blipFill>
        <p:spPr>
          <a:xfrm>
            <a:off x="2463557" y="3011286"/>
            <a:ext cx="1365876" cy="1377373"/>
          </a:xfrm>
          <a:prstGeom prst="rect">
            <a:avLst/>
          </a:prstGeom>
        </p:spPr>
      </p:pic>
      <p:sp>
        <p:nvSpPr>
          <p:cNvPr id="17" name="Rectangle: Rounded Corners 16">
            <a:extLst>
              <a:ext uri="{FF2B5EF4-FFF2-40B4-BE49-F238E27FC236}">
                <a16:creationId xmlns:a16="http://schemas.microsoft.com/office/drawing/2014/main" id="{2C6452D2-3304-4C90-6AC1-977956DDDC13}"/>
              </a:ext>
            </a:extLst>
          </p:cNvPr>
          <p:cNvSpPr/>
          <p:nvPr/>
        </p:nvSpPr>
        <p:spPr>
          <a:xfrm>
            <a:off x="1289934" y="2152136"/>
            <a:ext cx="392762" cy="45413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00A50FC2-9268-0BD9-FBCF-C7B1BA91C08B}"/>
              </a:ext>
            </a:extLst>
          </p:cNvPr>
          <p:cNvSpPr/>
          <p:nvPr/>
        </p:nvSpPr>
        <p:spPr>
          <a:xfrm>
            <a:off x="1110937" y="3200527"/>
            <a:ext cx="392762" cy="45413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3F5409-65EF-C586-14D8-21DCBADD8C1F}"/>
              </a:ext>
            </a:extLst>
          </p:cNvPr>
          <p:cNvSpPr txBox="1"/>
          <p:nvPr/>
        </p:nvSpPr>
        <p:spPr>
          <a:xfrm>
            <a:off x="4867758" y="4449367"/>
            <a:ext cx="1951538" cy="461665"/>
          </a:xfrm>
          <a:prstGeom prst="rect">
            <a:avLst/>
          </a:prstGeom>
          <a:noFill/>
        </p:spPr>
        <p:txBody>
          <a:bodyPr wrap="square" rtlCol="0">
            <a:spAutoFit/>
          </a:bodyPr>
          <a:lstStyle/>
          <a:p>
            <a:r>
              <a:rPr lang="en-US" sz="2400" b="1" dirty="0">
                <a:solidFill>
                  <a:srgbClr val="FF0000"/>
                </a:solidFill>
              </a:rPr>
              <a:t>ERROR!</a:t>
            </a:r>
          </a:p>
        </p:txBody>
      </p:sp>
      <p:sp>
        <p:nvSpPr>
          <p:cNvPr id="4" name="Arrow: Up 3">
            <a:extLst>
              <a:ext uri="{FF2B5EF4-FFF2-40B4-BE49-F238E27FC236}">
                <a16:creationId xmlns:a16="http://schemas.microsoft.com/office/drawing/2014/main" id="{75E11A2D-216D-2DBA-C9FF-A4D76DDE6022}"/>
              </a:ext>
            </a:extLst>
          </p:cNvPr>
          <p:cNvSpPr/>
          <p:nvPr/>
        </p:nvSpPr>
        <p:spPr>
          <a:xfrm>
            <a:off x="5400483" y="4013541"/>
            <a:ext cx="245477" cy="497090"/>
          </a:xfrm>
          <a:prstGeom prst="upArrow">
            <a:avLst/>
          </a:prstGeom>
          <a:solidFill>
            <a:srgbClr val="FF0000"/>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4D107450-BB76-1C51-DD26-E678266168E9}"/>
              </a:ext>
            </a:extLst>
          </p:cNvPr>
          <p:cNvSpPr/>
          <p:nvPr/>
        </p:nvSpPr>
        <p:spPr>
          <a:xfrm>
            <a:off x="2784764" y="2062595"/>
            <a:ext cx="332509" cy="8954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6141841-78AB-44C9-C21F-C389339C7277}"/>
              </a:ext>
            </a:extLst>
          </p:cNvPr>
          <p:cNvSpPr/>
          <p:nvPr/>
        </p:nvSpPr>
        <p:spPr>
          <a:xfrm rot="5400000">
            <a:off x="2980231" y="2304536"/>
            <a:ext cx="332509" cy="8954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CA744F21-4F52-1F7A-CD56-A9CAF82BE127}"/>
              </a:ext>
            </a:extLst>
          </p:cNvPr>
          <p:cNvSpPr/>
          <p:nvPr/>
        </p:nvSpPr>
        <p:spPr>
          <a:xfrm>
            <a:off x="2601036" y="3153256"/>
            <a:ext cx="332509" cy="8954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3B6C864-13E0-B55E-75A1-98AE0EB3F539}"/>
              </a:ext>
            </a:extLst>
          </p:cNvPr>
          <p:cNvSpPr/>
          <p:nvPr/>
        </p:nvSpPr>
        <p:spPr>
          <a:xfrm rot="5400000">
            <a:off x="2796503" y="3395197"/>
            <a:ext cx="332509" cy="8954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D9C2C9A-4F2C-609F-C129-5BD4F9F3EDD5}"/>
              </a:ext>
            </a:extLst>
          </p:cNvPr>
          <p:cNvSpPr/>
          <p:nvPr/>
        </p:nvSpPr>
        <p:spPr>
          <a:xfrm>
            <a:off x="2775449" y="2152136"/>
            <a:ext cx="232079" cy="9687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1D441B37-2363-D967-C782-02DA09E189AC}"/>
              </a:ext>
            </a:extLst>
          </p:cNvPr>
          <p:cNvSpPr/>
          <p:nvPr/>
        </p:nvSpPr>
        <p:spPr>
          <a:xfrm rot="4119991">
            <a:off x="2853918" y="2397422"/>
            <a:ext cx="332509" cy="8954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1C8454C8-FDBD-46B7-9E71-29C50901CF0D}"/>
              </a:ext>
            </a:extLst>
          </p:cNvPr>
          <p:cNvSpPr/>
          <p:nvPr/>
        </p:nvSpPr>
        <p:spPr>
          <a:xfrm>
            <a:off x="2601036" y="3250129"/>
            <a:ext cx="213579" cy="8954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BD4AB39B-1B87-CEED-8379-781AEA07662A}"/>
              </a:ext>
            </a:extLst>
          </p:cNvPr>
          <p:cNvSpPr/>
          <p:nvPr/>
        </p:nvSpPr>
        <p:spPr>
          <a:xfrm rot="4359950">
            <a:off x="2677233" y="3512038"/>
            <a:ext cx="332509" cy="8954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65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3" grpId="0"/>
      <p:bldP spid="4" grpId="0" animBg="1"/>
      <p:bldP spid="5" grpId="0" animBg="1"/>
      <p:bldP spid="6" grpId="0" animBg="1"/>
      <p:bldP spid="7" grpId="0" animBg="1"/>
      <p:bldP spid="11" grpId="0" animBg="1"/>
      <p:bldP spid="13" grpId="0" animBg="1"/>
      <p:bldP spid="15"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F6DE"/>
        </a:solidFill>
        <a:effectLst/>
      </p:bgPr>
    </p:bg>
    <p:spTree>
      <p:nvGrpSpPr>
        <p:cNvPr id="1" name="">
          <a:extLst>
            <a:ext uri="{FF2B5EF4-FFF2-40B4-BE49-F238E27FC236}">
              <a16:creationId xmlns:a16="http://schemas.microsoft.com/office/drawing/2014/main" id="{19F17C60-92CC-2D98-9DFE-CC2E2638F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20B39-7D01-A331-5068-5E935E7BD54E}"/>
              </a:ext>
            </a:extLst>
          </p:cNvPr>
          <p:cNvSpPr>
            <a:spLocks noGrp="1"/>
          </p:cNvSpPr>
          <p:nvPr>
            <p:ph type="title"/>
          </p:nvPr>
        </p:nvSpPr>
        <p:spPr/>
        <p:txBody>
          <a:bodyPr/>
          <a:lstStyle/>
          <a:p>
            <a:r>
              <a:rPr lang="en-US" dirty="0"/>
              <a:t>B</a:t>
            </a:r>
            <a:r>
              <a:rPr lang="en-US" altLang="zh-CN" dirty="0"/>
              <a:t>rush Correction Algorithm</a:t>
            </a:r>
            <a:r>
              <a:rPr lang="en-US" altLang="zh-CN" dirty="0">
                <a:solidFill>
                  <a:srgbClr val="FF0000"/>
                </a:solidFill>
              </a:rPr>
              <a:t>*</a:t>
            </a:r>
            <a:endParaRPr lang="en-US" dirty="0">
              <a:solidFill>
                <a:srgbClr val="FF0000"/>
              </a:solidFill>
            </a:endParaRPr>
          </a:p>
        </p:txBody>
      </p:sp>
      <p:sp>
        <p:nvSpPr>
          <p:cNvPr id="9" name="Title 1">
            <a:extLst>
              <a:ext uri="{FF2B5EF4-FFF2-40B4-BE49-F238E27FC236}">
                <a16:creationId xmlns:a16="http://schemas.microsoft.com/office/drawing/2014/main" id="{14ABA180-E25D-FCB5-0973-65B8897E4D9C}"/>
              </a:ext>
            </a:extLst>
          </p:cNvPr>
          <p:cNvSpPr txBox="1">
            <a:spLocks/>
          </p:cNvSpPr>
          <p:nvPr/>
        </p:nvSpPr>
        <p:spPr>
          <a:xfrm>
            <a:off x="3301979" y="68026"/>
            <a:ext cx="7717500" cy="56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Skranji"/>
              <a:buNone/>
              <a:defRPr sz="3500" b="0" i="0" u="none" strike="noStrike" cap="none">
                <a:solidFill>
                  <a:schemeClr val="dk2"/>
                </a:solidFill>
                <a:latin typeface="Skranji"/>
                <a:ea typeface="Skranji"/>
                <a:cs typeface="Skranji"/>
                <a:sym typeface="Skranji"/>
              </a:defRPr>
            </a:lvl1pPr>
            <a:lvl2pPr marR="0" lvl="1"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2pPr>
            <a:lvl3pPr marR="0" lvl="2"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3pPr>
            <a:lvl4pPr marR="0" lvl="3"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4pPr>
            <a:lvl5pPr marR="0" lvl="4"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5pPr>
            <a:lvl6pPr marR="0" lvl="5"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6pPr>
            <a:lvl7pPr marR="0" lvl="6"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7pPr>
            <a:lvl8pPr marR="0" lvl="7"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8pPr>
            <a:lvl9pPr marR="0" lvl="8"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9pPr>
          </a:lstStyle>
          <a:p>
            <a:r>
              <a:rPr lang="en-US" sz="2800" dirty="0">
                <a:solidFill>
                  <a:srgbClr val="FF0000"/>
                </a:solidFill>
              </a:rPr>
              <a:t>*Not included in Final Report</a:t>
            </a:r>
          </a:p>
        </p:txBody>
      </p:sp>
      <p:pic>
        <p:nvPicPr>
          <p:cNvPr id="16" name="Picture 15">
            <a:extLst>
              <a:ext uri="{FF2B5EF4-FFF2-40B4-BE49-F238E27FC236}">
                <a16:creationId xmlns:a16="http://schemas.microsoft.com/office/drawing/2014/main" id="{7B5B1CA6-4B28-5DCA-746C-0869E0A818F2}"/>
              </a:ext>
            </a:extLst>
          </p:cNvPr>
          <p:cNvPicPr>
            <a:picLocks noChangeAspect="1"/>
          </p:cNvPicPr>
          <p:nvPr/>
        </p:nvPicPr>
        <p:blipFill>
          <a:blip r:embed="rId3"/>
          <a:stretch>
            <a:fillRect/>
          </a:stretch>
        </p:blipFill>
        <p:spPr>
          <a:xfrm>
            <a:off x="1076615" y="3092695"/>
            <a:ext cx="1918058" cy="1934203"/>
          </a:xfrm>
          <a:prstGeom prst="rect">
            <a:avLst/>
          </a:prstGeom>
        </p:spPr>
      </p:pic>
      <p:pic>
        <p:nvPicPr>
          <p:cNvPr id="23" name="Picture 22">
            <a:extLst>
              <a:ext uri="{FF2B5EF4-FFF2-40B4-BE49-F238E27FC236}">
                <a16:creationId xmlns:a16="http://schemas.microsoft.com/office/drawing/2014/main" id="{E3ECB529-32A7-1489-3DA1-85F20B0FD473}"/>
              </a:ext>
            </a:extLst>
          </p:cNvPr>
          <p:cNvPicPr>
            <a:picLocks noChangeAspect="1"/>
          </p:cNvPicPr>
          <p:nvPr/>
        </p:nvPicPr>
        <p:blipFill>
          <a:blip r:embed="rId4"/>
          <a:stretch>
            <a:fillRect/>
          </a:stretch>
        </p:blipFill>
        <p:spPr>
          <a:xfrm>
            <a:off x="6063409" y="1042563"/>
            <a:ext cx="1918059" cy="1914910"/>
          </a:xfrm>
          <a:prstGeom prst="rect">
            <a:avLst/>
          </a:prstGeom>
        </p:spPr>
      </p:pic>
      <p:pic>
        <p:nvPicPr>
          <p:cNvPr id="25" name="Picture 24">
            <a:extLst>
              <a:ext uri="{FF2B5EF4-FFF2-40B4-BE49-F238E27FC236}">
                <a16:creationId xmlns:a16="http://schemas.microsoft.com/office/drawing/2014/main" id="{F5119786-471C-A1E4-F302-14B94B757B7E}"/>
              </a:ext>
            </a:extLst>
          </p:cNvPr>
          <p:cNvPicPr>
            <a:picLocks noChangeAspect="1"/>
          </p:cNvPicPr>
          <p:nvPr/>
        </p:nvPicPr>
        <p:blipFill>
          <a:blip r:embed="rId5"/>
          <a:stretch>
            <a:fillRect/>
          </a:stretch>
        </p:blipFill>
        <p:spPr>
          <a:xfrm>
            <a:off x="6063409" y="3157414"/>
            <a:ext cx="1918060" cy="1918060"/>
          </a:xfrm>
          <a:prstGeom prst="rect">
            <a:avLst/>
          </a:prstGeom>
        </p:spPr>
      </p:pic>
      <p:pic>
        <p:nvPicPr>
          <p:cNvPr id="26" name="Picture 25">
            <a:extLst>
              <a:ext uri="{FF2B5EF4-FFF2-40B4-BE49-F238E27FC236}">
                <a16:creationId xmlns:a16="http://schemas.microsoft.com/office/drawing/2014/main" id="{2569D6DF-372C-E85F-7349-6D621764256D}"/>
              </a:ext>
            </a:extLst>
          </p:cNvPr>
          <p:cNvPicPr>
            <a:picLocks noChangeAspect="1"/>
          </p:cNvPicPr>
          <p:nvPr/>
        </p:nvPicPr>
        <p:blipFill>
          <a:blip r:embed="rId6"/>
          <a:stretch>
            <a:fillRect/>
          </a:stretch>
        </p:blipFill>
        <p:spPr>
          <a:xfrm>
            <a:off x="1076615" y="1061357"/>
            <a:ext cx="1918058" cy="1934176"/>
          </a:xfrm>
          <a:prstGeom prst="rect">
            <a:avLst/>
          </a:prstGeom>
        </p:spPr>
      </p:pic>
      <p:sp>
        <p:nvSpPr>
          <p:cNvPr id="27" name="Arrow: Right 26">
            <a:extLst>
              <a:ext uri="{FF2B5EF4-FFF2-40B4-BE49-F238E27FC236}">
                <a16:creationId xmlns:a16="http://schemas.microsoft.com/office/drawing/2014/main" id="{5B5779DD-8A0A-B71E-D754-F6DCE71C21AD}"/>
              </a:ext>
            </a:extLst>
          </p:cNvPr>
          <p:cNvSpPr/>
          <p:nvPr/>
        </p:nvSpPr>
        <p:spPr>
          <a:xfrm>
            <a:off x="3528725" y="2620462"/>
            <a:ext cx="2215425" cy="9450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FCB9E56-F61E-537B-36C1-E26B7CE52C23}"/>
              </a:ext>
            </a:extLst>
          </p:cNvPr>
          <p:cNvPicPr>
            <a:picLocks noChangeAspect="1"/>
          </p:cNvPicPr>
          <p:nvPr/>
        </p:nvPicPr>
        <p:blipFill>
          <a:blip r:embed="rId7"/>
          <a:stretch>
            <a:fillRect/>
          </a:stretch>
        </p:blipFill>
        <p:spPr>
          <a:xfrm>
            <a:off x="3529118" y="2115302"/>
            <a:ext cx="2085714" cy="438095"/>
          </a:xfrm>
          <a:prstGeom prst="rect">
            <a:avLst/>
          </a:prstGeom>
        </p:spPr>
      </p:pic>
    </p:spTree>
    <p:extLst>
      <p:ext uri="{BB962C8B-B14F-4D97-AF65-F5344CB8AC3E}">
        <p14:creationId xmlns:p14="http://schemas.microsoft.com/office/powerpoint/2010/main" val="3917363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1EFFF"/>
        </a:solidFill>
        <a:effectLst/>
      </p:bgPr>
    </p:bg>
    <p:spTree>
      <p:nvGrpSpPr>
        <p:cNvPr id="1" name="Shape 835">
          <a:extLst>
            <a:ext uri="{FF2B5EF4-FFF2-40B4-BE49-F238E27FC236}">
              <a16:creationId xmlns:a16="http://schemas.microsoft.com/office/drawing/2014/main" id="{8D29192D-F6FB-9634-7477-8CEF9E5C1CD8}"/>
            </a:ext>
          </a:extLst>
        </p:cNvPr>
        <p:cNvGrpSpPr/>
        <p:nvPr/>
      </p:nvGrpSpPr>
      <p:grpSpPr>
        <a:xfrm>
          <a:off x="0" y="0"/>
          <a:ext cx="0" cy="0"/>
          <a:chOff x="0" y="0"/>
          <a:chExt cx="0" cy="0"/>
        </a:xfrm>
      </p:grpSpPr>
      <p:sp>
        <p:nvSpPr>
          <p:cNvPr id="836" name="Google Shape;836;p59">
            <a:extLst>
              <a:ext uri="{FF2B5EF4-FFF2-40B4-BE49-F238E27FC236}">
                <a16:creationId xmlns:a16="http://schemas.microsoft.com/office/drawing/2014/main" id="{BD7CCA78-B099-90AB-48E1-86C8749BD089}"/>
              </a:ext>
            </a:extLst>
          </p:cNvPr>
          <p:cNvSpPr txBox="1">
            <a:spLocks noGrp="1"/>
          </p:cNvSpPr>
          <p:nvPr>
            <p:ph type="title"/>
          </p:nvPr>
        </p:nvSpPr>
        <p:spPr>
          <a:xfrm>
            <a:off x="660837" y="343071"/>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Robot Manipulation</a:t>
            </a:r>
            <a:endParaRPr dirty="0"/>
          </a:p>
        </p:txBody>
      </p:sp>
      <p:grpSp>
        <p:nvGrpSpPr>
          <p:cNvPr id="910" name="Group 909">
            <a:extLst>
              <a:ext uri="{FF2B5EF4-FFF2-40B4-BE49-F238E27FC236}">
                <a16:creationId xmlns:a16="http://schemas.microsoft.com/office/drawing/2014/main" id="{FF6788C9-845D-3C93-AA27-E0D6611B3924}"/>
              </a:ext>
            </a:extLst>
          </p:cNvPr>
          <p:cNvGrpSpPr/>
          <p:nvPr/>
        </p:nvGrpSpPr>
        <p:grpSpPr>
          <a:xfrm>
            <a:off x="713225" y="1034777"/>
            <a:ext cx="7717500" cy="3551279"/>
            <a:chOff x="149699" y="807562"/>
            <a:chExt cx="11837374" cy="5447077"/>
          </a:xfrm>
        </p:grpSpPr>
        <p:sp>
          <p:nvSpPr>
            <p:cNvPr id="870" name="Arrow: Right 6">
              <a:extLst>
                <a:ext uri="{FF2B5EF4-FFF2-40B4-BE49-F238E27FC236}">
                  <a16:creationId xmlns:a16="http://schemas.microsoft.com/office/drawing/2014/main" id="{74AFE0FB-E0A6-6DCD-2D40-6FE46098AAA0}"/>
                </a:ext>
              </a:extLst>
            </p:cNvPr>
            <p:cNvSpPr/>
            <p:nvPr/>
          </p:nvSpPr>
          <p:spPr>
            <a:xfrm>
              <a:off x="2843425" y="3499313"/>
              <a:ext cx="304672" cy="278169"/>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1" name="矩形: 圓角 43">
              <a:extLst>
                <a:ext uri="{FF2B5EF4-FFF2-40B4-BE49-F238E27FC236}">
                  <a16:creationId xmlns:a16="http://schemas.microsoft.com/office/drawing/2014/main" id="{068F3C75-7061-A25A-E7BB-7391D27C2C18}"/>
                </a:ext>
              </a:extLst>
            </p:cNvPr>
            <p:cNvSpPr/>
            <p:nvPr/>
          </p:nvSpPr>
          <p:spPr>
            <a:xfrm>
              <a:off x="149699" y="807562"/>
              <a:ext cx="2619499" cy="5419957"/>
            </a:xfrm>
            <a:prstGeom prst="roundRect">
              <a:avLst>
                <a:gd name="adj" fmla="val 8631"/>
              </a:avLst>
            </a:prstGeom>
            <a:solidFill>
              <a:srgbClr val="FF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72" name="Rounded Rectangle 11">
              <a:extLst>
                <a:ext uri="{FF2B5EF4-FFF2-40B4-BE49-F238E27FC236}">
                  <a16:creationId xmlns:a16="http://schemas.microsoft.com/office/drawing/2014/main" id="{33434444-6329-DE2F-4F0C-E3EA563C5594}"/>
                </a:ext>
              </a:extLst>
            </p:cNvPr>
            <p:cNvSpPr/>
            <p:nvPr/>
          </p:nvSpPr>
          <p:spPr>
            <a:xfrm>
              <a:off x="328798" y="130291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3" name="Rounded Rectangle 32">
              <a:extLst>
                <a:ext uri="{FF2B5EF4-FFF2-40B4-BE49-F238E27FC236}">
                  <a16:creationId xmlns:a16="http://schemas.microsoft.com/office/drawing/2014/main" id="{EA25E4F4-7E9C-BBE5-414E-DF15A5F80D11}"/>
                </a:ext>
              </a:extLst>
            </p:cNvPr>
            <p:cNvSpPr/>
            <p:nvPr/>
          </p:nvSpPr>
          <p:spPr>
            <a:xfrm>
              <a:off x="332697" y="389491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4" name="TextBox 4">
              <a:extLst>
                <a:ext uri="{FF2B5EF4-FFF2-40B4-BE49-F238E27FC236}">
                  <a16:creationId xmlns:a16="http://schemas.microsoft.com/office/drawing/2014/main" id="{8F4084B0-2F90-5A41-9538-BD0C46C07A46}"/>
                </a:ext>
              </a:extLst>
            </p:cNvPr>
            <p:cNvSpPr txBox="1"/>
            <p:nvPr/>
          </p:nvSpPr>
          <p:spPr>
            <a:xfrm>
              <a:off x="636853" y="1302919"/>
              <a:ext cx="1595515" cy="448475"/>
            </a:xfrm>
            <a:prstGeom prst="rect">
              <a:avLst/>
            </a:prstGeom>
            <a:noFill/>
          </p:spPr>
          <p:txBody>
            <a:bodyPr wrap="square" lIns="121920" tIns="60960" rIns="121920" bIns="60960" rtlCol="0" anchor="t">
              <a:spAutoFit/>
            </a:bodyPr>
            <a:lstStyle/>
            <a:p>
              <a:pPr algn="ctr"/>
              <a:r>
                <a:rPr lang="en-US" sz="1100" dirty="0">
                  <a:latin typeface="Calibri"/>
                  <a:cs typeface="Calibri"/>
                </a:rPr>
                <a:t>CNN Model</a:t>
              </a:r>
            </a:p>
          </p:txBody>
        </p:sp>
        <p:sp>
          <p:nvSpPr>
            <p:cNvPr id="875" name="Arrow: Right 6">
              <a:extLst>
                <a:ext uri="{FF2B5EF4-FFF2-40B4-BE49-F238E27FC236}">
                  <a16:creationId xmlns:a16="http://schemas.microsoft.com/office/drawing/2014/main" id="{FA7BAF4A-93CF-46F5-D5F9-5F316EEF1DD5}"/>
                </a:ext>
              </a:extLst>
            </p:cNvPr>
            <p:cNvSpPr/>
            <p:nvPr/>
          </p:nvSpPr>
          <p:spPr>
            <a:xfrm rot="5400000">
              <a:off x="1317918" y="348428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6" name="TextBox 4">
              <a:extLst>
                <a:ext uri="{FF2B5EF4-FFF2-40B4-BE49-F238E27FC236}">
                  <a16:creationId xmlns:a16="http://schemas.microsoft.com/office/drawing/2014/main" id="{E3369669-7813-4C27-AD9D-873723A02E00}"/>
                </a:ext>
              </a:extLst>
            </p:cNvPr>
            <p:cNvSpPr txBox="1"/>
            <p:nvPr/>
          </p:nvSpPr>
          <p:spPr>
            <a:xfrm>
              <a:off x="208454" y="3919415"/>
              <a:ext cx="2501988" cy="448475"/>
            </a:xfrm>
            <a:prstGeom prst="rect">
              <a:avLst/>
            </a:prstGeom>
            <a:noFill/>
          </p:spPr>
          <p:txBody>
            <a:bodyPr wrap="square" lIns="121920" tIns="60960" rIns="121920" bIns="60960" rtlCol="0" anchor="t">
              <a:spAutoFit/>
            </a:bodyPr>
            <a:lstStyle/>
            <a:p>
              <a:pPr algn="ctr"/>
              <a:r>
                <a:rPr lang="en-US" sz="1100" dirty="0">
                  <a:latin typeface="Calibri"/>
                  <a:cs typeface="Calibri"/>
                </a:rPr>
                <a:t>Calibrate Writing Height</a:t>
              </a:r>
            </a:p>
          </p:txBody>
        </p:sp>
        <p:sp>
          <p:nvSpPr>
            <p:cNvPr id="877" name="TextBox 4">
              <a:extLst>
                <a:ext uri="{FF2B5EF4-FFF2-40B4-BE49-F238E27FC236}">
                  <a16:creationId xmlns:a16="http://schemas.microsoft.com/office/drawing/2014/main" id="{E29355AF-D53F-C55E-7132-8E209485B14A}"/>
                </a:ext>
              </a:extLst>
            </p:cNvPr>
            <p:cNvSpPr txBox="1"/>
            <p:nvPr/>
          </p:nvSpPr>
          <p:spPr>
            <a:xfrm>
              <a:off x="149699" y="821123"/>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Computer Vision System</a:t>
              </a:r>
            </a:p>
          </p:txBody>
        </p:sp>
        <p:pic>
          <p:nvPicPr>
            <p:cNvPr id="878" name="Picture 877">
              <a:extLst>
                <a:ext uri="{FF2B5EF4-FFF2-40B4-BE49-F238E27FC236}">
                  <a16:creationId xmlns:a16="http://schemas.microsoft.com/office/drawing/2014/main" id="{4FF6F8C4-C2D7-996E-BCFA-A20E40690D86}"/>
                </a:ext>
              </a:extLst>
            </p:cNvPr>
            <p:cNvPicPr>
              <a:picLocks noChangeAspect="1"/>
            </p:cNvPicPr>
            <p:nvPr/>
          </p:nvPicPr>
          <p:blipFill rotWithShape="1">
            <a:blip r:embed="rId3"/>
            <a:srcRect l="492" t="8738" r="66896" b="55245"/>
            <a:stretch/>
          </p:blipFill>
          <p:spPr bwMode="auto">
            <a:xfrm>
              <a:off x="394041" y="4414345"/>
              <a:ext cx="2081138" cy="1271628"/>
            </a:xfrm>
            <a:prstGeom prst="rect">
              <a:avLst/>
            </a:prstGeom>
            <a:ln>
              <a:noFill/>
            </a:ln>
            <a:extLst>
              <a:ext uri="{53640926-AAD7-44D8-BBD7-CCE9431645EC}">
                <a14:shadowObscured xmlns:a14="http://schemas.microsoft.com/office/drawing/2010/main"/>
              </a:ext>
            </a:extLst>
          </p:spPr>
        </p:pic>
        <p:cxnSp>
          <p:nvCxnSpPr>
            <p:cNvPr id="879" name="Straight Arrow Connector 878">
              <a:extLst>
                <a:ext uri="{FF2B5EF4-FFF2-40B4-BE49-F238E27FC236}">
                  <a16:creationId xmlns:a16="http://schemas.microsoft.com/office/drawing/2014/main" id="{073DFB08-38D4-C57B-C254-F961766E4995}"/>
                </a:ext>
              </a:extLst>
            </p:cNvPr>
            <p:cNvCxnSpPr>
              <a:cxnSpLocks/>
            </p:cNvCxnSpPr>
            <p:nvPr/>
          </p:nvCxnSpPr>
          <p:spPr>
            <a:xfrm>
              <a:off x="1921163" y="4956233"/>
              <a:ext cx="0" cy="317730"/>
            </a:xfrm>
            <a:prstGeom prst="straightConnector1">
              <a:avLst/>
            </a:prstGeom>
            <a:ln w="12700">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pic>
          <p:nvPicPr>
            <p:cNvPr id="880" name="Picture 879">
              <a:extLst>
                <a:ext uri="{FF2B5EF4-FFF2-40B4-BE49-F238E27FC236}">
                  <a16:creationId xmlns:a16="http://schemas.microsoft.com/office/drawing/2014/main" id="{B3959351-863A-E8D6-CB29-93AA2AC3B534}"/>
                </a:ext>
              </a:extLst>
            </p:cNvPr>
            <p:cNvPicPr>
              <a:picLocks noChangeAspect="1"/>
            </p:cNvPicPr>
            <p:nvPr/>
          </p:nvPicPr>
          <p:blipFill>
            <a:blip r:embed="rId4"/>
            <a:stretch>
              <a:fillRect/>
            </a:stretch>
          </p:blipFill>
          <p:spPr>
            <a:xfrm>
              <a:off x="373171" y="1835622"/>
              <a:ext cx="2102008" cy="895835"/>
            </a:xfrm>
            <a:prstGeom prst="rect">
              <a:avLst/>
            </a:prstGeom>
          </p:spPr>
        </p:pic>
        <p:sp>
          <p:nvSpPr>
            <p:cNvPr id="881" name="Arrow: Right 6">
              <a:extLst>
                <a:ext uri="{FF2B5EF4-FFF2-40B4-BE49-F238E27FC236}">
                  <a16:creationId xmlns:a16="http://schemas.microsoft.com/office/drawing/2014/main" id="{17C2B4E3-A51F-F25B-920F-C000C8F166FD}"/>
                </a:ext>
              </a:extLst>
            </p:cNvPr>
            <p:cNvSpPr/>
            <p:nvPr/>
          </p:nvSpPr>
          <p:spPr>
            <a:xfrm>
              <a:off x="5916050" y="3512873"/>
              <a:ext cx="304672" cy="278169"/>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2" name="矩形: 圓角 43">
              <a:extLst>
                <a:ext uri="{FF2B5EF4-FFF2-40B4-BE49-F238E27FC236}">
                  <a16:creationId xmlns:a16="http://schemas.microsoft.com/office/drawing/2014/main" id="{2C603800-3AAB-C57B-1C76-CDE9735F30C0}"/>
                </a:ext>
              </a:extLst>
            </p:cNvPr>
            <p:cNvSpPr/>
            <p:nvPr/>
          </p:nvSpPr>
          <p:spPr>
            <a:xfrm>
              <a:off x="3222324" y="821122"/>
              <a:ext cx="2619499" cy="5419957"/>
            </a:xfrm>
            <a:prstGeom prst="roundRect">
              <a:avLst>
                <a:gd name="adj" fmla="val 8631"/>
              </a:avLst>
            </a:prstGeom>
            <a:solidFill>
              <a:srgbClr val="FFF0C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83" name="Rounded Rectangle 11">
              <a:extLst>
                <a:ext uri="{FF2B5EF4-FFF2-40B4-BE49-F238E27FC236}">
                  <a16:creationId xmlns:a16="http://schemas.microsoft.com/office/drawing/2014/main" id="{3DBF68A1-C991-B31F-2803-4A19C03ED592}"/>
                </a:ext>
              </a:extLst>
            </p:cNvPr>
            <p:cNvSpPr/>
            <p:nvPr/>
          </p:nvSpPr>
          <p:spPr>
            <a:xfrm>
              <a:off x="3401423" y="131647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4" name="Rounded Rectangle 32">
              <a:extLst>
                <a:ext uri="{FF2B5EF4-FFF2-40B4-BE49-F238E27FC236}">
                  <a16:creationId xmlns:a16="http://schemas.microsoft.com/office/drawing/2014/main" id="{C7ED213C-5831-C7BE-766E-8169C53861FA}"/>
                </a:ext>
              </a:extLst>
            </p:cNvPr>
            <p:cNvSpPr/>
            <p:nvPr/>
          </p:nvSpPr>
          <p:spPr>
            <a:xfrm>
              <a:off x="3405322" y="390847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5" name="TextBox 4">
              <a:extLst>
                <a:ext uri="{FF2B5EF4-FFF2-40B4-BE49-F238E27FC236}">
                  <a16:creationId xmlns:a16="http://schemas.microsoft.com/office/drawing/2014/main" id="{C43157CB-BE8D-8C7E-E2F7-88B884D20A74}"/>
                </a:ext>
              </a:extLst>
            </p:cNvPr>
            <p:cNvSpPr txBox="1"/>
            <p:nvPr/>
          </p:nvSpPr>
          <p:spPr>
            <a:xfrm>
              <a:off x="3399152" y="1316478"/>
              <a:ext cx="2213896" cy="708118"/>
            </a:xfrm>
            <a:prstGeom prst="rect">
              <a:avLst/>
            </a:prstGeom>
            <a:noFill/>
          </p:spPr>
          <p:txBody>
            <a:bodyPr wrap="square" lIns="121920" tIns="60960" rIns="121920" bIns="60960" rtlCol="0" anchor="t">
              <a:spAutoFit/>
            </a:bodyPr>
            <a:lstStyle/>
            <a:p>
              <a:pPr algn="ctr"/>
              <a:r>
                <a:rPr lang="en-US" sz="1100" dirty="0">
                  <a:latin typeface="Calibri"/>
                  <a:cs typeface="Calibri"/>
                </a:rPr>
                <a:t>Fetch 2D Control Points</a:t>
              </a:r>
            </a:p>
          </p:txBody>
        </p:sp>
        <p:sp>
          <p:nvSpPr>
            <p:cNvPr id="886" name="Arrow: Right 6">
              <a:extLst>
                <a:ext uri="{FF2B5EF4-FFF2-40B4-BE49-F238E27FC236}">
                  <a16:creationId xmlns:a16="http://schemas.microsoft.com/office/drawing/2014/main" id="{3556A1FB-6310-3384-BD53-86AB33AD2EF1}"/>
                </a:ext>
              </a:extLst>
            </p:cNvPr>
            <p:cNvSpPr/>
            <p:nvPr/>
          </p:nvSpPr>
          <p:spPr>
            <a:xfrm rot="5400000">
              <a:off x="4390543" y="349784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7" name="TextBox 4">
              <a:extLst>
                <a:ext uri="{FF2B5EF4-FFF2-40B4-BE49-F238E27FC236}">
                  <a16:creationId xmlns:a16="http://schemas.microsoft.com/office/drawing/2014/main" id="{5374F06E-FBC9-D1CD-96F7-725C6CF443D2}"/>
                </a:ext>
              </a:extLst>
            </p:cNvPr>
            <p:cNvSpPr txBox="1"/>
            <p:nvPr/>
          </p:nvSpPr>
          <p:spPr>
            <a:xfrm>
              <a:off x="3281079" y="3857870"/>
              <a:ext cx="2501988" cy="708118"/>
            </a:xfrm>
            <a:prstGeom prst="rect">
              <a:avLst/>
            </a:prstGeom>
            <a:noFill/>
          </p:spPr>
          <p:txBody>
            <a:bodyPr wrap="square" lIns="121920" tIns="60960" rIns="121920" bIns="60960" rtlCol="0" anchor="t">
              <a:spAutoFit/>
            </a:bodyPr>
            <a:lstStyle/>
            <a:p>
              <a:pPr algn="ctr"/>
              <a:r>
                <a:rPr lang="en-US" sz="1100" dirty="0">
                  <a:latin typeface="Calibri"/>
                  <a:cs typeface="Calibri"/>
                </a:rPr>
                <a:t>Generate 3D</a:t>
              </a:r>
            </a:p>
            <a:p>
              <a:pPr algn="ctr"/>
              <a:r>
                <a:rPr lang="en-US" sz="1100" dirty="0">
                  <a:latin typeface="Calibri"/>
                  <a:cs typeface="Calibri"/>
                </a:rPr>
                <a:t>Control Points</a:t>
              </a:r>
            </a:p>
          </p:txBody>
        </p:sp>
        <p:sp>
          <p:nvSpPr>
            <p:cNvPr id="888" name="TextBox 4">
              <a:extLst>
                <a:ext uri="{FF2B5EF4-FFF2-40B4-BE49-F238E27FC236}">
                  <a16:creationId xmlns:a16="http://schemas.microsoft.com/office/drawing/2014/main" id="{D6091DD7-9C7B-0C82-087D-9D95F012396C}"/>
                </a:ext>
              </a:extLst>
            </p:cNvPr>
            <p:cNvSpPr txBox="1"/>
            <p:nvPr/>
          </p:nvSpPr>
          <p:spPr>
            <a:xfrm>
              <a:off x="3222324" y="834682"/>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Control Point Generation</a:t>
              </a:r>
            </a:p>
          </p:txBody>
        </p:sp>
        <p:sp>
          <p:nvSpPr>
            <p:cNvPr id="889" name="Arrow: Right 6">
              <a:extLst>
                <a:ext uri="{FF2B5EF4-FFF2-40B4-BE49-F238E27FC236}">
                  <a16:creationId xmlns:a16="http://schemas.microsoft.com/office/drawing/2014/main" id="{5C3DC964-5EC6-4DA0-0036-CCF603B7085C}"/>
                </a:ext>
              </a:extLst>
            </p:cNvPr>
            <p:cNvSpPr/>
            <p:nvPr/>
          </p:nvSpPr>
          <p:spPr>
            <a:xfrm>
              <a:off x="8988675" y="3512873"/>
              <a:ext cx="304672" cy="278169"/>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0" name="矩形: 圓角 43">
              <a:extLst>
                <a:ext uri="{FF2B5EF4-FFF2-40B4-BE49-F238E27FC236}">
                  <a16:creationId xmlns:a16="http://schemas.microsoft.com/office/drawing/2014/main" id="{1E194F09-D8C3-5DAD-C9F8-8E7DC8846BA0}"/>
                </a:ext>
              </a:extLst>
            </p:cNvPr>
            <p:cNvSpPr/>
            <p:nvPr/>
          </p:nvSpPr>
          <p:spPr>
            <a:xfrm>
              <a:off x="6294949" y="821122"/>
              <a:ext cx="2619499" cy="5419957"/>
            </a:xfrm>
            <a:prstGeom prst="roundRect">
              <a:avLst>
                <a:gd name="adj" fmla="val 8631"/>
              </a:avLst>
            </a:prstGeom>
            <a:solidFill>
              <a:srgbClr val="EBF6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1" name="Rounded Rectangle 11">
              <a:extLst>
                <a:ext uri="{FF2B5EF4-FFF2-40B4-BE49-F238E27FC236}">
                  <a16:creationId xmlns:a16="http://schemas.microsoft.com/office/drawing/2014/main" id="{1C398C76-E0FD-7756-E7B4-2544956C2609}"/>
                </a:ext>
              </a:extLst>
            </p:cNvPr>
            <p:cNvSpPr/>
            <p:nvPr/>
          </p:nvSpPr>
          <p:spPr>
            <a:xfrm>
              <a:off x="6474048" y="131647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2" name="Rounded Rectangle 32">
              <a:extLst>
                <a:ext uri="{FF2B5EF4-FFF2-40B4-BE49-F238E27FC236}">
                  <a16:creationId xmlns:a16="http://schemas.microsoft.com/office/drawing/2014/main" id="{96F743ED-DA1A-A9CB-1BC5-3F428BFDFF75}"/>
                </a:ext>
              </a:extLst>
            </p:cNvPr>
            <p:cNvSpPr/>
            <p:nvPr/>
          </p:nvSpPr>
          <p:spPr>
            <a:xfrm>
              <a:off x="6477947" y="390847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3" name="TextBox 4">
              <a:extLst>
                <a:ext uri="{FF2B5EF4-FFF2-40B4-BE49-F238E27FC236}">
                  <a16:creationId xmlns:a16="http://schemas.microsoft.com/office/drawing/2014/main" id="{03796096-89B3-DC7E-6C60-218F4F1BD2C5}"/>
                </a:ext>
              </a:extLst>
            </p:cNvPr>
            <p:cNvSpPr txBox="1"/>
            <p:nvPr/>
          </p:nvSpPr>
          <p:spPr>
            <a:xfrm>
              <a:off x="6474049" y="1316478"/>
              <a:ext cx="2213895" cy="472079"/>
            </a:xfrm>
            <a:prstGeom prst="rect">
              <a:avLst/>
            </a:prstGeom>
            <a:noFill/>
          </p:spPr>
          <p:txBody>
            <a:bodyPr wrap="square" lIns="121920" tIns="60960" rIns="121920" bIns="60960" rtlCol="0" anchor="t">
              <a:spAutoFit/>
            </a:bodyPr>
            <a:lstStyle/>
            <a:p>
              <a:pPr algn="ctr"/>
              <a:r>
                <a:rPr lang="en-US" sz="1200" dirty="0">
                  <a:latin typeface="Calibri"/>
                  <a:cs typeface="Calibri"/>
                </a:rPr>
                <a:t>3D </a:t>
              </a:r>
              <a:r>
                <a:rPr lang="en-US" sz="1200" dirty="0">
                  <a:latin typeface="Calibri"/>
                  <a:ea typeface="Calibri"/>
                  <a:cs typeface="Calibri"/>
                </a:rPr>
                <a:t>Bézier Splines</a:t>
              </a:r>
              <a:endParaRPr lang="en-US" sz="1200" dirty="0"/>
            </a:p>
          </p:txBody>
        </p:sp>
        <p:sp>
          <p:nvSpPr>
            <p:cNvPr id="894" name="Arrow: Right 6">
              <a:extLst>
                <a:ext uri="{FF2B5EF4-FFF2-40B4-BE49-F238E27FC236}">
                  <a16:creationId xmlns:a16="http://schemas.microsoft.com/office/drawing/2014/main" id="{BECD276B-C945-B87B-2FAC-28637ADEFF6C}"/>
                </a:ext>
              </a:extLst>
            </p:cNvPr>
            <p:cNvSpPr/>
            <p:nvPr/>
          </p:nvSpPr>
          <p:spPr>
            <a:xfrm rot="5400000">
              <a:off x="7463168" y="349784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5" name="TextBox 4">
              <a:extLst>
                <a:ext uri="{FF2B5EF4-FFF2-40B4-BE49-F238E27FC236}">
                  <a16:creationId xmlns:a16="http://schemas.microsoft.com/office/drawing/2014/main" id="{E56AD3E3-97F5-7909-7CCA-4829641D25CC}"/>
                </a:ext>
              </a:extLst>
            </p:cNvPr>
            <p:cNvSpPr txBox="1"/>
            <p:nvPr/>
          </p:nvSpPr>
          <p:spPr>
            <a:xfrm>
              <a:off x="6353704" y="3860416"/>
              <a:ext cx="2501988" cy="708118"/>
            </a:xfrm>
            <a:prstGeom prst="rect">
              <a:avLst/>
            </a:prstGeom>
            <a:noFill/>
          </p:spPr>
          <p:txBody>
            <a:bodyPr wrap="square" lIns="121920" tIns="60960" rIns="121920" bIns="60960" rtlCol="0" anchor="t">
              <a:spAutoFit/>
            </a:bodyPr>
            <a:lstStyle/>
            <a:p>
              <a:pPr algn="ctr"/>
              <a:r>
                <a:rPr lang="en-US" sz="1100" dirty="0">
                  <a:latin typeface="Calibri"/>
                  <a:cs typeface="Calibri"/>
                </a:rPr>
                <a:t>Add Connecting </a:t>
              </a:r>
            </a:p>
            <a:p>
              <a:pPr algn="ctr"/>
              <a:r>
                <a:rPr lang="en-US" sz="1100" dirty="0">
                  <a:latin typeface="Calibri"/>
                  <a:cs typeface="Calibri"/>
                </a:rPr>
                <a:t>Hermite Curves</a:t>
              </a:r>
              <a:endParaRPr lang="en-US" sz="1100" dirty="0"/>
            </a:p>
          </p:txBody>
        </p:sp>
        <p:sp>
          <p:nvSpPr>
            <p:cNvPr id="896" name="TextBox 4">
              <a:extLst>
                <a:ext uri="{FF2B5EF4-FFF2-40B4-BE49-F238E27FC236}">
                  <a16:creationId xmlns:a16="http://schemas.microsoft.com/office/drawing/2014/main" id="{27D047F6-1192-C772-022F-3742418C7A3C}"/>
                </a:ext>
              </a:extLst>
            </p:cNvPr>
            <p:cNvSpPr txBox="1"/>
            <p:nvPr/>
          </p:nvSpPr>
          <p:spPr>
            <a:xfrm>
              <a:off x="6294949" y="834682"/>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Trajectory Generation</a:t>
              </a:r>
            </a:p>
          </p:txBody>
        </p:sp>
        <p:sp>
          <p:nvSpPr>
            <p:cNvPr id="897" name="矩形: 圓角 43">
              <a:extLst>
                <a:ext uri="{FF2B5EF4-FFF2-40B4-BE49-F238E27FC236}">
                  <a16:creationId xmlns:a16="http://schemas.microsoft.com/office/drawing/2014/main" id="{5BEA88E6-0C02-46D7-AD69-3D8C59DDB2D2}"/>
                </a:ext>
              </a:extLst>
            </p:cNvPr>
            <p:cNvSpPr/>
            <p:nvPr/>
          </p:nvSpPr>
          <p:spPr>
            <a:xfrm>
              <a:off x="9367574" y="834682"/>
              <a:ext cx="2619499" cy="5419957"/>
            </a:xfrm>
            <a:prstGeom prst="roundRect">
              <a:avLst>
                <a:gd name="adj" fmla="val 8631"/>
              </a:avLst>
            </a:prstGeom>
            <a:solidFill>
              <a:srgbClr val="C1EFFF"/>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8" name="Rounded Rectangle 11">
              <a:extLst>
                <a:ext uri="{FF2B5EF4-FFF2-40B4-BE49-F238E27FC236}">
                  <a16:creationId xmlns:a16="http://schemas.microsoft.com/office/drawing/2014/main" id="{FBFC827F-F22F-067A-8F77-253AF2426F17}"/>
                </a:ext>
              </a:extLst>
            </p:cNvPr>
            <p:cNvSpPr/>
            <p:nvPr/>
          </p:nvSpPr>
          <p:spPr>
            <a:xfrm>
              <a:off x="9546673" y="133003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9" name="Rounded Rectangle 32">
              <a:extLst>
                <a:ext uri="{FF2B5EF4-FFF2-40B4-BE49-F238E27FC236}">
                  <a16:creationId xmlns:a16="http://schemas.microsoft.com/office/drawing/2014/main" id="{2EC93BF4-8A4C-7366-0E55-4599FCAA1CBB}"/>
                </a:ext>
              </a:extLst>
            </p:cNvPr>
            <p:cNvSpPr/>
            <p:nvPr/>
          </p:nvSpPr>
          <p:spPr>
            <a:xfrm>
              <a:off x="9550572" y="392203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0" name="TextBox 4">
              <a:extLst>
                <a:ext uri="{FF2B5EF4-FFF2-40B4-BE49-F238E27FC236}">
                  <a16:creationId xmlns:a16="http://schemas.microsoft.com/office/drawing/2014/main" id="{F5019BF1-E2BE-A5F9-835C-9CBAEF1785C7}"/>
                </a:ext>
              </a:extLst>
            </p:cNvPr>
            <p:cNvSpPr txBox="1"/>
            <p:nvPr/>
          </p:nvSpPr>
          <p:spPr>
            <a:xfrm>
              <a:off x="9546674" y="1330038"/>
              <a:ext cx="2213895" cy="448475"/>
            </a:xfrm>
            <a:prstGeom prst="rect">
              <a:avLst/>
            </a:prstGeom>
            <a:noFill/>
          </p:spPr>
          <p:txBody>
            <a:bodyPr wrap="square" lIns="121920" tIns="60960" rIns="121920" bIns="60960" rtlCol="0" anchor="t">
              <a:spAutoFit/>
            </a:bodyPr>
            <a:lstStyle/>
            <a:p>
              <a:pPr algn="ctr"/>
              <a:r>
                <a:rPr lang="en-US" sz="1100" dirty="0">
                  <a:latin typeface="Calibri"/>
                  <a:cs typeface="Calibri"/>
                </a:rPr>
                <a:t>Control Robotic Arm</a:t>
              </a:r>
            </a:p>
          </p:txBody>
        </p:sp>
        <p:sp>
          <p:nvSpPr>
            <p:cNvPr id="901" name="Arrow: Right 6">
              <a:extLst>
                <a:ext uri="{FF2B5EF4-FFF2-40B4-BE49-F238E27FC236}">
                  <a16:creationId xmlns:a16="http://schemas.microsoft.com/office/drawing/2014/main" id="{0D21BDC8-9DE8-BC32-0EF5-C4BA48DD0356}"/>
                </a:ext>
              </a:extLst>
            </p:cNvPr>
            <p:cNvSpPr/>
            <p:nvPr/>
          </p:nvSpPr>
          <p:spPr>
            <a:xfrm rot="5400000">
              <a:off x="10535793" y="351140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2" name="TextBox 4">
              <a:extLst>
                <a:ext uri="{FF2B5EF4-FFF2-40B4-BE49-F238E27FC236}">
                  <a16:creationId xmlns:a16="http://schemas.microsoft.com/office/drawing/2014/main" id="{EA24AA5E-5A3B-48FC-65DC-2DB597247B08}"/>
                </a:ext>
              </a:extLst>
            </p:cNvPr>
            <p:cNvSpPr txBox="1"/>
            <p:nvPr/>
          </p:nvSpPr>
          <p:spPr>
            <a:xfrm>
              <a:off x="9546674" y="3946534"/>
              <a:ext cx="2213895" cy="448475"/>
            </a:xfrm>
            <a:prstGeom prst="rect">
              <a:avLst/>
            </a:prstGeom>
            <a:noFill/>
          </p:spPr>
          <p:txBody>
            <a:bodyPr wrap="square" lIns="121920" tIns="60960" rIns="121920" bIns="60960" rtlCol="0" anchor="t">
              <a:spAutoFit/>
            </a:bodyPr>
            <a:lstStyle/>
            <a:p>
              <a:pPr algn="ctr"/>
              <a:r>
                <a:rPr lang="en-US" sz="1100" dirty="0">
                  <a:latin typeface="Calibri"/>
                  <a:cs typeface="Calibri"/>
                </a:rPr>
                <a:t>Chinese Calligraphy</a:t>
              </a:r>
            </a:p>
          </p:txBody>
        </p:sp>
        <p:sp>
          <p:nvSpPr>
            <p:cNvPr id="903" name="TextBox 4">
              <a:extLst>
                <a:ext uri="{FF2B5EF4-FFF2-40B4-BE49-F238E27FC236}">
                  <a16:creationId xmlns:a16="http://schemas.microsoft.com/office/drawing/2014/main" id="{2A0D6836-7356-D164-4607-DCC82F9D0E5B}"/>
                </a:ext>
              </a:extLst>
            </p:cNvPr>
            <p:cNvSpPr txBox="1"/>
            <p:nvPr/>
          </p:nvSpPr>
          <p:spPr>
            <a:xfrm>
              <a:off x="9367574" y="848242"/>
              <a:ext cx="2619499" cy="448475"/>
            </a:xfrm>
            <a:prstGeom prst="rect">
              <a:avLst/>
            </a:prstGeom>
            <a:noFill/>
          </p:spPr>
          <p:txBody>
            <a:bodyPr wrap="square" lIns="121920" tIns="60960" rIns="121920" bIns="60960" rtlCol="0" anchor="t">
              <a:spAutoFit/>
            </a:bodyPr>
            <a:lstStyle/>
            <a:p>
              <a:pPr algn="ctr"/>
              <a:r>
                <a:rPr lang="en-US" sz="1100" b="1" dirty="0">
                  <a:solidFill>
                    <a:srgbClr val="FF0000"/>
                  </a:solidFill>
                  <a:latin typeface="Calibri"/>
                  <a:cs typeface="Calibri"/>
                </a:rPr>
                <a:t>Robot Manipulation</a:t>
              </a:r>
            </a:p>
          </p:txBody>
        </p:sp>
        <p:pic>
          <p:nvPicPr>
            <p:cNvPr id="904" name="Picture 903" descr="A graphic of a chinese character&#10;&#10;AI-generated content may be incorrect.">
              <a:extLst>
                <a:ext uri="{FF2B5EF4-FFF2-40B4-BE49-F238E27FC236}">
                  <a16:creationId xmlns:a16="http://schemas.microsoft.com/office/drawing/2014/main" id="{EE6C7B30-21CA-241C-4331-FFC887FBB80A}"/>
                </a:ext>
              </a:extLst>
            </p:cNvPr>
            <p:cNvPicPr>
              <a:picLocks noChangeAspect="1"/>
            </p:cNvPicPr>
            <p:nvPr/>
          </p:nvPicPr>
          <p:blipFill>
            <a:blip r:embed="rId5"/>
            <a:srcRect l="22054" t="12214" r="20198" b="12368"/>
            <a:stretch/>
          </p:blipFill>
          <p:spPr>
            <a:xfrm>
              <a:off x="3825822" y="1943333"/>
              <a:ext cx="1357568" cy="1312527"/>
            </a:xfrm>
            <a:prstGeom prst="rect">
              <a:avLst/>
            </a:prstGeom>
          </p:spPr>
        </p:pic>
        <p:pic>
          <p:nvPicPr>
            <p:cNvPr id="905" name="Picture 904" descr="A graph of fitting circles&#10;&#10;AI-generated content may be incorrect.">
              <a:extLst>
                <a:ext uri="{FF2B5EF4-FFF2-40B4-BE49-F238E27FC236}">
                  <a16:creationId xmlns:a16="http://schemas.microsoft.com/office/drawing/2014/main" id="{1F689BBD-BCE5-B933-6A82-7397AE4CD803}"/>
                </a:ext>
              </a:extLst>
            </p:cNvPr>
            <p:cNvPicPr>
              <a:picLocks noChangeAspect="1"/>
            </p:cNvPicPr>
            <p:nvPr/>
          </p:nvPicPr>
          <p:blipFill>
            <a:blip r:embed="rId6"/>
            <a:srcRect l="22729" t="13146" r="20451" b="12640"/>
            <a:stretch/>
          </p:blipFill>
          <p:spPr>
            <a:xfrm>
              <a:off x="3847434" y="4536210"/>
              <a:ext cx="1357570" cy="1345402"/>
            </a:xfrm>
            <a:prstGeom prst="rect">
              <a:avLst/>
            </a:prstGeom>
          </p:spPr>
        </p:pic>
        <p:pic>
          <p:nvPicPr>
            <p:cNvPr id="906" name="Picture 905" descr="A screen shot of a computer graphics&#10;&#10;AI-generated content may be incorrect.">
              <a:extLst>
                <a:ext uri="{FF2B5EF4-FFF2-40B4-BE49-F238E27FC236}">
                  <a16:creationId xmlns:a16="http://schemas.microsoft.com/office/drawing/2014/main" id="{BF606D7E-41D4-3517-311C-BA1E8BF4CFA5}"/>
                </a:ext>
              </a:extLst>
            </p:cNvPr>
            <p:cNvPicPr>
              <a:picLocks noChangeAspect="1"/>
            </p:cNvPicPr>
            <p:nvPr/>
          </p:nvPicPr>
          <p:blipFill>
            <a:blip r:embed="rId7"/>
            <a:srcRect l="7917" t="3416" r="3937" b="5931"/>
            <a:stretch/>
          </p:blipFill>
          <p:spPr>
            <a:xfrm>
              <a:off x="6942468" y="1906874"/>
              <a:ext cx="1334659" cy="1305536"/>
            </a:xfrm>
            <a:prstGeom prst="rect">
              <a:avLst/>
            </a:prstGeom>
          </p:spPr>
        </p:pic>
        <p:pic>
          <p:nvPicPr>
            <p:cNvPr id="907" name="Picture 906" descr="A graph with a red line drawn on it&#10;&#10;AI-generated content may be incorrect.">
              <a:extLst>
                <a:ext uri="{FF2B5EF4-FFF2-40B4-BE49-F238E27FC236}">
                  <a16:creationId xmlns:a16="http://schemas.microsoft.com/office/drawing/2014/main" id="{643E6E4F-A718-72DD-ACB3-BD3DD15C1763}"/>
                </a:ext>
              </a:extLst>
            </p:cNvPr>
            <p:cNvPicPr>
              <a:picLocks noChangeAspect="1"/>
            </p:cNvPicPr>
            <p:nvPr/>
          </p:nvPicPr>
          <p:blipFill>
            <a:blip r:embed="rId8"/>
            <a:srcRect l="22558" t="14190" r="12762" b="8030"/>
            <a:stretch/>
          </p:blipFill>
          <p:spPr>
            <a:xfrm>
              <a:off x="6780957" y="4475968"/>
              <a:ext cx="1638003" cy="1493293"/>
            </a:xfrm>
            <a:prstGeom prst="rect">
              <a:avLst/>
            </a:prstGeom>
          </p:spPr>
        </p:pic>
        <p:pic>
          <p:nvPicPr>
            <p:cNvPr id="908" name="Picture 4">
              <a:extLst>
                <a:ext uri="{FF2B5EF4-FFF2-40B4-BE49-F238E27FC236}">
                  <a16:creationId xmlns:a16="http://schemas.microsoft.com/office/drawing/2014/main" id="{77685582-1787-B5ED-2696-5BC82D9B7BA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593" t="13607" r="15237" b="13912"/>
            <a:stretch/>
          </p:blipFill>
          <p:spPr bwMode="auto">
            <a:xfrm>
              <a:off x="9961611" y="1699737"/>
              <a:ext cx="1427864" cy="1612799"/>
            </a:xfrm>
            <a:prstGeom prst="rect">
              <a:avLst/>
            </a:prstGeom>
            <a:noFill/>
            <a:extLst>
              <a:ext uri="{909E8E84-426E-40DD-AFC4-6F175D3DCCD1}">
                <a14:hiddenFill xmlns:a14="http://schemas.microsoft.com/office/drawing/2010/main">
                  <a:solidFill>
                    <a:srgbClr val="FFFFFF"/>
                  </a:solidFill>
                </a14:hiddenFill>
              </a:ext>
            </a:extLst>
          </p:spPr>
        </p:pic>
        <p:pic>
          <p:nvPicPr>
            <p:cNvPr id="909" name="Picture 2">
              <a:extLst>
                <a:ext uri="{FF2B5EF4-FFF2-40B4-BE49-F238E27FC236}">
                  <a16:creationId xmlns:a16="http://schemas.microsoft.com/office/drawing/2014/main" id="{767C2AD8-47CC-F551-F889-B397BAF0E7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8208" y="4367890"/>
              <a:ext cx="1538231" cy="16031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4236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1EFFF"/>
        </a:solidFill>
        <a:effectLst/>
      </p:bgPr>
    </p:bg>
    <p:spTree>
      <p:nvGrpSpPr>
        <p:cNvPr id="1" name="">
          <a:extLst>
            <a:ext uri="{FF2B5EF4-FFF2-40B4-BE49-F238E27FC236}">
              <a16:creationId xmlns:a16="http://schemas.microsoft.com/office/drawing/2014/main" id="{36A9B0EC-2CDA-607E-FE9D-C4E6CCB05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31D59-A245-23AA-2C5D-E1DF3FF1257A}"/>
              </a:ext>
            </a:extLst>
          </p:cNvPr>
          <p:cNvSpPr>
            <a:spLocks noGrp="1"/>
          </p:cNvSpPr>
          <p:nvPr>
            <p:ph type="title"/>
          </p:nvPr>
        </p:nvSpPr>
        <p:spPr/>
        <p:txBody>
          <a:bodyPr/>
          <a:lstStyle/>
          <a:p>
            <a:r>
              <a:rPr lang="en-US" dirty="0"/>
              <a:t>User Interface</a:t>
            </a:r>
          </a:p>
        </p:txBody>
      </p:sp>
      <p:pic>
        <p:nvPicPr>
          <p:cNvPr id="4" name="Picture 3">
            <a:extLst>
              <a:ext uri="{FF2B5EF4-FFF2-40B4-BE49-F238E27FC236}">
                <a16:creationId xmlns:a16="http://schemas.microsoft.com/office/drawing/2014/main" id="{163CA2B6-8DC8-9194-50CE-DC809293B981}"/>
              </a:ext>
            </a:extLst>
          </p:cNvPr>
          <p:cNvPicPr>
            <a:picLocks noChangeAspect="1"/>
          </p:cNvPicPr>
          <p:nvPr/>
        </p:nvPicPr>
        <p:blipFill rotWithShape="1">
          <a:blip r:embed="rId3"/>
          <a:srcRect l="492" t="203" b="-1"/>
          <a:stretch/>
        </p:blipFill>
        <p:spPr bwMode="auto">
          <a:xfrm>
            <a:off x="1213860" y="1187938"/>
            <a:ext cx="6716280" cy="3726699"/>
          </a:xfrm>
          <a:prstGeom prst="rect">
            <a:avLst/>
          </a:prstGeom>
          <a:ln>
            <a:noFill/>
          </a:ln>
          <a:extLst>
            <a:ext uri="{53640926-AAD7-44D8-BBD7-CCE9431645EC}">
              <a14:shadowObscured xmlns:a14="http://schemas.microsoft.com/office/drawing/2010/main"/>
            </a:ext>
          </a:extLst>
        </p:spPr>
      </p:pic>
      <p:sp>
        <p:nvSpPr>
          <p:cNvPr id="3" name="Rectangle: Rounded Corners 2">
            <a:extLst>
              <a:ext uri="{FF2B5EF4-FFF2-40B4-BE49-F238E27FC236}">
                <a16:creationId xmlns:a16="http://schemas.microsoft.com/office/drawing/2014/main" id="{4FFA193A-98BA-9C7F-67CE-933557AB4572}"/>
              </a:ext>
            </a:extLst>
          </p:cNvPr>
          <p:cNvSpPr/>
          <p:nvPr/>
        </p:nvSpPr>
        <p:spPr>
          <a:xfrm>
            <a:off x="1158586" y="3699164"/>
            <a:ext cx="2358738" cy="117936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2AB1085-F1F8-B951-0970-C32FC1FCB3F5}"/>
              </a:ext>
            </a:extLst>
          </p:cNvPr>
          <p:cNvSpPr/>
          <p:nvPr/>
        </p:nvSpPr>
        <p:spPr>
          <a:xfrm>
            <a:off x="3435927" y="3539426"/>
            <a:ext cx="2358738" cy="117936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742226A-95A6-D5B2-7108-73DD5C0C1519}"/>
              </a:ext>
            </a:extLst>
          </p:cNvPr>
          <p:cNvSpPr/>
          <p:nvPr/>
        </p:nvSpPr>
        <p:spPr>
          <a:xfrm>
            <a:off x="5688230" y="3288723"/>
            <a:ext cx="2358738" cy="162591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93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10" presetClass="exit" presetSubtype="0" fill="hold" grpId="1" nodeType="with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10" presetClass="exit" presetSubtype="0" fill="hold" grpId="1"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1EFFF"/>
        </a:solidFill>
        <a:effectLst/>
      </p:bgPr>
    </p:bg>
    <p:spTree>
      <p:nvGrpSpPr>
        <p:cNvPr id="1" name="">
          <a:extLst>
            <a:ext uri="{FF2B5EF4-FFF2-40B4-BE49-F238E27FC236}">
              <a16:creationId xmlns:a16="http://schemas.microsoft.com/office/drawing/2014/main" id="{6276B7DF-C527-5F85-BC8D-EE01E1C50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7391E-15C8-FB38-8EC1-6B69F36D3F7E}"/>
              </a:ext>
            </a:extLst>
          </p:cNvPr>
          <p:cNvSpPr>
            <a:spLocks noGrp="1"/>
          </p:cNvSpPr>
          <p:nvPr>
            <p:ph type="title"/>
          </p:nvPr>
        </p:nvSpPr>
        <p:spPr/>
        <p:txBody>
          <a:bodyPr/>
          <a:lstStyle/>
          <a:p>
            <a:r>
              <a:rPr lang="en-US" dirty="0"/>
              <a:t>New LLM Feature</a:t>
            </a:r>
            <a:r>
              <a:rPr lang="en-US" dirty="0">
                <a:solidFill>
                  <a:srgbClr val="FF0000"/>
                </a:solidFill>
              </a:rPr>
              <a:t>*</a:t>
            </a:r>
          </a:p>
        </p:txBody>
      </p:sp>
      <p:pic>
        <p:nvPicPr>
          <p:cNvPr id="4" name="Picture 3">
            <a:extLst>
              <a:ext uri="{FF2B5EF4-FFF2-40B4-BE49-F238E27FC236}">
                <a16:creationId xmlns:a16="http://schemas.microsoft.com/office/drawing/2014/main" id="{F9CC49FE-4EB5-B954-64A0-2A1C95FC5F0F}"/>
              </a:ext>
            </a:extLst>
          </p:cNvPr>
          <p:cNvPicPr>
            <a:picLocks noChangeAspect="1"/>
          </p:cNvPicPr>
          <p:nvPr/>
        </p:nvPicPr>
        <p:blipFill>
          <a:blip r:embed="rId3"/>
          <a:stretch>
            <a:fillRect/>
          </a:stretch>
        </p:blipFill>
        <p:spPr>
          <a:xfrm>
            <a:off x="713225" y="1082478"/>
            <a:ext cx="4864375" cy="3597722"/>
          </a:xfrm>
          <a:prstGeom prst="rect">
            <a:avLst/>
          </a:prstGeom>
        </p:spPr>
      </p:pic>
      <p:sp>
        <p:nvSpPr>
          <p:cNvPr id="5" name="Rectangle: Rounded Corners 4">
            <a:extLst>
              <a:ext uri="{FF2B5EF4-FFF2-40B4-BE49-F238E27FC236}">
                <a16:creationId xmlns:a16="http://schemas.microsoft.com/office/drawing/2014/main" id="{F13066E4-00DE-33EB-B7B5-127678A40CED}"/>
              </a:ext>
            </a:extLst>
          </p:cNvPr>
          <p:cNvSpPr/>
          <p:nvPr/>
        </p:nvSpPr>
        <p:spPr>
          <a:xfrm>
            <a:off x="713225" y="3621232"/>
            <a:ext cx="4736807" cy="12573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381CB5B-9D42-D81E-C143-39AE74C4E77E}"/>
              </a:ext>
            </a:extLst>
          </p:cNvPr>
          <p:cNvGrpSpPr/>
          <p:nvPr/>
        </p:nvGrpSpPr>
        <p:grpSpPr>
          <a:xfrm>
            <a:off x="6020118" y="1918325"/>
            <a:ext cx="2410607" cy="2013430"/>
            <a:chOff x="420794" y="2029553"/>
            <a:chExt cx="2431306" cy="2013430"/>
          </a:xfrm>
        </p:grpSpPr>
        <p:grpSp>
          <p:nvGrpSpPr>
            <p:cNvPr id="7" name="组合 43">
              <a:extLst>
                <a:ext uri="{FF2B5EF4-FFF2-40B4-BE49-F238E27FC236}">
                  <a16:creationId xmlns:a16="http://schemas.microsoft.com/office/drawing/2014/main" id="{57E48EE5-2028-06F2-BB22-4F8BFEBECE15}"/>
                </a:ext>
              </a:extLst>
            </p:cNvPr>
            <p:cNvGrpSpPr/>
            <p:nvPr/>
          </p:nvGrpSpPr>
          <p:grpSpPr>
            <a:xfrm>
              <a:off x="420794" y="2029553"/>
              <a:ext cx="2431306" cy="2013430"/>
              <a:chOff x="172409" y="2034690"/>
              <a:chExt cx="2229862" cy="2013430"/>
            </a:xfrm>
          </p:grpSpPr>
          <p:sp>
            <p:nvSpPr>
              <p:cNvPr id="11" name="矩形: 圆角 41">
                <a:extLst>
                  <a:ext uri="{FF2B5EF4-FFF2-40B4-BE49-F238E27FC236}">
                    <a16:creationId xmlns:a16="http://schemas.microsoft.com/office/drawing/2014/main" id="{88AF88C8-843D-06FD-A990-0470CD799358}"/>
                  </a:ext>
                </a:extLst>
              </p:cNvPr>
              <p:cNvSpPr/>
              <p:nvPr/>
            </p:nvSpPr>
            <p:spPr>
              <a:xfrm>
                <a:off x="172409" y="2034690"/>
                <a:ext cx="1699782" cy="2013430"/>
              </a:xfrm>
              <a:prstGeom prst="roundRect">
                <a:avLst/>
              </a:prstGeom>
              <a:solidFill>
                <a:srgbClr val="C9F2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CN" altLang="en-US" dirty="0"/>
              </a:p>
            </p:txBody>
          </p:sp>
          <p:pic>
            <p:nvPicPr>
              <p:cNvPr id="12" name="图形 31">
                <a:extLst>
                  <a:ext uri="{FF2B5EF4-FFF2-40B4-BE49-F238E27FC236}">
                    <a16:creationId xmlns:a16="http://schemas.microsoft.com/office/drawing/2014/main" id="{9CBA730E-60E2-F57F-FAF4-FD207C1F06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2032" y="2532597"/>
                <a:ext cx="196342" cy="197759"/>
              </a:xfrm>
              <a:prstGeom prst="rect">
                <a:avLst/>
              </a:prstGeom>
            </p:spPr>
          </p:pic>
          <p:sp>
            <p:nvSpPr>
              <p:cNvPr id="13" name="文本框 33">
                <a:extLst>
                  <a:ext uri="{FF2B5EF4-FFF2-40B4-BE49-F238E27FC236}">
                    <a16:creationId xmlns:a16="http://schemas.microsoft.com/office/drawing/2014/main" id="{36C827E6-986E-5EAF-C66B-ECBACFB9D1DC}"/>
                  </a:ext>
                </a:extLst>
              </p:cNvPr>
              <p:cNvSpPr txBox="1"/>
              <p:nvPr/>
            </p:nvSpPr>
            <p:spPr>
              <a:xfrm>
                <a:off x="468735" y="2516680"/>
                <a:ext cx="1910416" cy="9233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Q: </a:t>
                </a:r>
                <a:r>
                  <a:rPr lang="zh-TW" altLang="en-US" sz="900" dirty="0"/>
                  <a:t>幫我寫一個</a:t>
                </a:r>
                <a:endParaRPr lang="en-US" altLang="zh-TW" sz="900" dirty="0"/>
              </a:p>
              <a:p>
                <a:r>
                  <a:rPr lang="en-US" altLang="zh-TW" sz="900" dirty="0"/>
                  <a:t>     </a:t>
                </a:r>
                <a:r>
                  <a:rPr lang="zh-TW" altLang="en-US" sz="900" dirty="0"/>
                  <a:t>關於春節的四字詞語。</a:t>
                </a:r>
                <a:endParaRPr lang="en-US" altLang="zh-TW" sz="900" dirty="0"/>
              </a:p>
              <a:p>
                <a:r>
                  <a:rPr lang="en-US" altLang="zh-CN" sz="900" dirty="0"/>
                  <a:t>     (Help me write a </a:t>
                </a:r>
              </a:p>
              <a:p>
                <a:r>
                  <a:rPr lang="en-US" altLang="zh-CN" sz="900" dirty="0"/>
                  <a:t>      four-character idiom </a:t>
                </a:r>
              </a:p>
              <a:p>
                <a:r>
                  <a:rPr lang="en-US" altLang="zh-CN" sz="900" dirty="0"/>
                  <a:t>      related to the </a:t>
                </a:r>
              </a:p>
              <a:p>
                <a:r>
                  <a:rPr lang="en-US" altLang="zh-CN" sz="900" dirty="0"/>
                  <a:t>      Spring Festival.)</a:t>
                </a:r>
                <a:endParaRPr lang="zh-CN" altLang="en-US" sz="900" dirty="0"/>
              </a:p>
            </p:txBody>
          </p:sp>
          <p:sp>
            <p:nvSpPr>
              <p:cNvPr id="14" name="文本框 34">
                <a:extLst>
                  <a:ext uri="{FF2B5EF4-FFF2-40B4-BE49-F238E27FC236}">
                    <a16:creationId xmlns:a16="http://schemas.microsoft.com/office/drawing/2014/main" id="{84261C6A-7553-A718-851A-BECF9D83E7A8}"/>
                  </a:ext>
                </a:extLst>
              </p:cNvPr>
              <p:cNvSpPr txBox="1"/>
              <p:nvPr/>
            </p:nvSpPr>
            <p:spPr>
              <a:xfrm>
                <a:off x="491855" y="3458302"/>
                <a:ext cx="1910416" cy="5078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A: </a:t>
                </a:r>
                <a:r>
                  <a:rPr lang="zh-CN" altLang="en-US" sz="900" dirty="0"/>
                  <a:t>大吉大利</a:t>
                </a:r>
                <a:endParaRPr lang="en-US" altLang="zh-TW" sz="900" dirty="0"/>
              </a:p>
              <a:p>
                <a:r>
                  <a:rPr lang="en-US" altLang="zh-CN" sz="900" dirty="0"/>
                  <a:t>    (Great luck </a:t>
                </a:r>
              </a:p>
              <a:p>
                <a:r>
                  <a:rPr lang="en-US" altLang="zh-CN" sz="900" dirty="0"/>
                  <a:t>    and great profit)</a:t>
                </a:r>
                <a:endParaRPr lang="zh-CN" altLang="en-US" sz="900" dirty="0"/>
              </a:p>
            </p:txBody>
          </p:sp>
        </p:grpSp>
        <p:pic>
          <p:nvPicPr>
            <p:cNvPr id="8" name="Picture 7" descr="A black background with a black square&#10;&#10;AI-generated content may be incorrect.">
              <a:extLst>
                <a:ext uri="{FF2B5EF4-FFF2-40B4-BE49-F238E27FC236}">
                  <a16:creationId xmlns:a16="http://schemas.microsoft.com/office/drawing/2014/main" id="{B81A2121-4090-AB99-C3AE-077C44BB6241}"/>
                </a:ext>
              </a:extLst>
            </p:cNvPr>
            <p:cNvPicPr>
              <a:picLocks noChangeAspect="1"/>
            </p:cNvPicPr>
            <p:nvPr/>
          </p:nvPicPr>
          <p:blipFill>
            <a:blip r:embed="rId6"/>
            <a:stretch>
              <a:fillRect/>
            </a:stretch>
          </p:blipFill>
          <p:spPr>
            <a:xfrm>
              <a:off x="449586" y="3461992"/>
              <a:ext cx="360085" cy="202548"/>
            </a:xfrm>
            <a:prstGeom prst="rect">
              <a:avLst/>
            </a:prstGeom>
          </p:spPr>
        </p:pic>
        <p:sp>
          <p:nvSpPr>
            <p:cNvPr id="9" name="文本框 33">
              <a:extLst>
                <a:ext uri="{FF2B5EF4-FFF2-40B4-BE49-F238E27FC236}">
                  <a16:creationId xmlns:a16="http://schemas.microsoft.com/office/drawing/2014/main" id="{21839B12-BC86-941F-4406-E1662635B5DB}"/>
                </a:ext>
              </a:extLst>
            </p:cNvPr>
            <p:cNvSpPr txBox="1"/>
            <p:nvPr/>
          </p:nvSpPr>
          <p:spPr>
            <a:xfrm>
              <a:off x="896585" y="2120401"/>
              <a:ext cx="1280727"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b="1" dirty="0"/>
                <a:t>ChatGPT - 4o</a:t>
              </a:r>
              <a:endParaRPr lang="zh-CN" altLang="en-US" sz="1200" b="1" dirty="0"/>
            </a:p>
          </p:txBody>
        </p:sp>
        <p:pic>
          <p:nvPicPr>
            <p:cNvPr id="10" name="Picture 9" descr="A black background with a black square&#10;&#10;AI-generated content may be incorrect.">
              <a:extLst>
                <a:ext uri="{FF2B5EF4-FFF2-40B4-BE49-F238E27FC236}">
                  <a16:creationId xmlns:a16="http://schemas.microsoft.com/office/drawing/2014/main" id="{2CCE61F1-627A-2CA9-7A15-8B4FA032195E}"/>
                </a:ext>
              </a:extLst>
            </p:cNvPr>
            <p:cNvPicPr>
              <a:picLocks noChangeAspect="1"/>
            </p:cNvPicPr>
            <p:nvPr/>
          </p:nvPicPr>
          <p:blipFill>
            <a:blip r:embed="rId6"/>
            <a:stretch>
              <a:fillRect/>
            </a:stretch>
          </p:blipFill>
          <p:spPr>
            <a:xfrm>
              <a:off x="686570" y="2160105"/>
              <a:ext cx="360085" cy="202548"/>
            </a:xfrm>
            <a:prstGeom prst="rect">
              <a:avLst/>
            </a:prstGeom>
          </p:spPr>
        </p:pic>
      </p:grpSp>
      <p:sp>
        <p:nvSpPr>
          <p:cNvPr id="15" name="Title 1">
            <a:extLst>
              <a:ext uri="{FF2B5EF4-FFF2-40B4-BE49-F238E27FC236}">
                <a16:creationId xmlns:a16="http://schemas.microsoft.com/office/drawing/2014/main" id="{E751EDAD-BE12-EA24-7DAD-481D315768CB}"/>
              </a:ext>
            </a:extLst>
          </p:cNvPr>
          <p:cNvSpPr txBox="1">
            <a:spLocks/>
          </p:cNvSpPr>
          <p:nvPr/>
        </p:nvSpPr>
        <p:spPr>
          <a:xfrm>
            <a:off x="3301979" y="68026"/>
            <a:ext cx="7717500" cy="56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Skranji"/>
              <a:buNone/>
              <a:defRPr sz="3500" b="0" i="0" u="none" strike="noStrike" cap="none">
                <a:solidFill>
                  <a:schemeClr val="dk2"/>
                </a:solidFill>
                <a:latin typeface="Skranji"/>
                <a:ea typeface="Skranji"/>
                <a:cs typeface="Skranji"/>
                <a:sym typeface="Skranji"/>
              </a:defRPr>
            </a:lvl1pPr>
            <a:lvl2pPr marR="0" lvl="1"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2pPr>
            <a:lvl3pPr marR="0" lvl="2"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3pPr>
            <a:lvl4pPr marR="0" lvl="3"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4pPr>
            <a:lvl5pPr marR="0" lvl="4"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5pPr>
            <a:lvl6pPr marR="0" lvl="5"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6pPr>
            <a:lvl7pPr marR="0" lvl="6"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7pPr>
            <a:lvl8pPr marR="0" lvl="7"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8pPr>
            <a:lvl9pPr marR="0" lvl="8"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9pPr>
          </a:lstStyle>
          <a:p>
            <a:r>
              <a:rPr lang="en-US" sz="2800" dirty="0">
                <a:solidFill>
                  <a:srgbClr val="FF0000"/>
                </a:solidFill>
              </a:rPr>
              <a:t>*Not included in Final Report</a:t>
            </a:r>
          </a:p>
        </p:txBody>
      </p:sp>
    </p:spTree>
    <p:extLst>
      <p:ext uri="{BB962C8B-B14F-4D97-AF65-F5344CB8AC3E}">
        <p14:creationId xmlns:p14="http://schemas.microsoft.com/office/powerpoint/2010/main" val="207034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6298508F-F903-706C-2994-D85C265D63CF}"/>
            </a:ext>
          </a:extLst>
        </p:cNvPr>
        <p:cNvGrpSpPr/>
        <p:nvPr/>
      </p:nvGrpSpPr>
      <p:grpSpPr>
        <a:xfrm>
          <a:off x="0" y="0"/>
          <a:ext cx="0" cy="0"/>
          <a:chOff x="0" y="0"/>
          <a:chExt cx="0" cy="0"/>
        </a:xfrm>
      </p:grpSpPr>
      <p:sp>
        <p:nvSpPr>
          <p:cNvPr id="456" name="Google Shape;456;p41">
            <a:extLst>
              <a:ext uri="{FF2B5EF4-FFF2-40B4-BE49-F238E27FC236}">
                <a16:creationId xmlns:a16="http://schemas.microsoft.com/office/drawing/2014/main" id="{A41396AD-7843-5A71-D983-F373545023D1}"/>
              </a:ext>
            </a:extLst>
          </p:cNvPr>
          <p:cNvSpPr txBox="1">
            <a:spLocks noGrp="1"/>
          </p:cNvSpPr>
          <p:nvPr>
            <p:ph type="title"/>
          </p:nvPr>
        </p:nvSpPr>
        <p:spPr>
          <a:xfrm>
            <a:off x="4694650" y="2343900"/>
            <a:ext cx="3126600" cy="127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PROJECT</a:t>
            </a:r>
            <a:br>
              <a:rPr lang="en" dirty="0"/>
            </a:br>
            <a:r>
              <a:rPr lang="en" dirty="0">
                <a:solidFill>
                  <a:schemeClr val="tx1"/>
                </a:solidFill>
              </a:rPr>
              <a:t>OBJECTIVE</a:t>
            </a:r>
            <a:endParaRPr dirty="0">
              <a:solidFill>
                <a:schemeClr val="tx1"/>
              </a:solidFill>
            </a:endParaRPr>
          </a:p>
        </p:txBody>
      </p:sp>
      <p:sp>
        <p:nvSpPr>
          <p:cNvPr id="457" name="Google Shape;457;p41">
            <a:extLst>
              <a:ext uri="{FF2B5EF4-FFF2-40B4-BE49-F238E27FC236}">
                <a16:creationId xmlns:a16="http://schemas.microsoft.com/office/drawing/2014/main" id="{2EB34AFE-DE3C-32D1-94C8-5072B01A7C31}"/>
              </a:ext>
            </a:extLst>
          </p:cNvPr>
          <p:cNvSpPr txBox="1">
            <a:spLocks noGrp="1"/>
          </p:cNvSpPr>
          <p:nvPr>
            <p:ph type="title" idx="2"/>
          </p:nvPr>
        </p:nvSpPr>
        <p:spPr>
          <a:xfrm>
            <a:off x="5499713" y="734306"/>
            <a:ext cx="1516500" cy="14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458" name="Google Shape;458;p41">
            <a:extLst>
              <a:ext uri="{FF2B5EF4-FFF2-40B4-BE49-F238E27FC236}">
                <a16:creationId xmlns:a16="http://schemas.microsoft.com/office/drawing/2014/main" id="{040F46D5-5E52-308E-EEF3-EA27ACDB857E}"/>
              </a:ext>
            </a:extLst>
          </p:cNvPr>
          <p:cNvSpPr txBox="1">
            <a:spLocks noGrp="1"/>
          </p:cNvSpPr>
          <p:nvPr>
            <p:ph type="subTitle" idx="1"/>
          </p:nvPr>
        </p:nvSpPr>
        <p:spPr>
          <a:xfrm>
            <a:off x="4948550" y="3744094"/>
            <a:ext cx="2618700" cy="66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Why I did this project?</a:t>
            </a:r>
            <a:endParaRPr dirty="0"/>
          </a:p>
        </p:txBody>
      </p:sp>
      <p:pic>
        <p:nvPicPr>
          <p:cNvPr id="459" name="Google Shape;459;p41">
            <a:extLst>
              <a:ext uri="{FF2B5EF4-FFF2-40B4-BE49-F238E27FC236}">
                <a16:creationId xmlns:a16="http://schemas.microsoft.com/office/drawing/2014/main" id="{5078C8D9-2CBE-0039-BF05-AFD409FE3BE9}"/>
              </a:ext>
            </a:extLst>
          </p:cNvPr>
          <p:cNvPicPr preferRelativeResize="0">
            <a:picLocks noGrp="1"/>
          </p:cNvPicPr>
          <p:nvPr>
            <p:ph type="pic" idx="3"/>
          </p:nvPr>
        </p:nvPicPr>
        <p:blipFill rotWithShape="1">
          <a:blip r:embed="rId3">
            <a:alphaModFix/>
          </a:blip>
          <a:srcRect l="22590" r="22590"/>
          <a:stretch/>
        </p:blipFill>
        <p:spPr>
          <a:xfrm flipH="1">
            <a:off x="-40675" y="523650"/>
            <a:ext cx="3988353" cy="4096201"/>
          </a:xfrm>
          <a:prstGeom prst="rect">
            <a:avLst/>
          </a:prstGeom>
        </p:spPr>
      </p:pic>
      <p:sp>
        <p:nvSpPr>
          <p:cNvPr id="460" name="Google Shape;460;p41">
            <a:extLst>
              <a:ext uri="{FF2B5EF4-FFF2-40B4-BE49-F238E27FC236}">
                <a16:creationId xmlns:a16="http://schemas.microsoft.com/office/drawing/2014/main" id="{39D82243-615D-4E98-1172-132144D13870}"/>
              </a:ext>
            </a:extLst>
          </p:cNvPr>
          <p:cNvSpPr/>
          <p:nvPr/>
        </p:nvSpPr>
        <p:spPr>
          <a:xfrm rot="10800000">
            <a:off x="3662850" y="667575"/>
            <a:ext cx="717000" cy="7185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1">
            <a:extLst>
              <a:ext uri="{FF2B5EF4-FFF2-40B4-BE49-F238E27FC236}">
                <a16:creationId xmlns:a16="http://schemas.microsoft.com/office/drawing/2014/main" id="{3E73D788-0224-4791-E61A-FC2E2CCE09EE}"/>
              </a:ext>
            </a:extLst>
          </p:cNvPr>
          <p:cNvSpPr/>
          <p:nvPr/>
        </p:nvSpPr>
        <p:spPr>
          <a:xfrm rot="10800000">
            <a:off x="-195800" y="3860625"/>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995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E42D1862-2180-C0E4-4635-B7CBA9C17A2B}"/>
            </a:ext>
          </a:extLst>
        </p:cNvPr>
        <p:cNvGrpSpPr/>
        <p:nvPr/>
      </p:nvGrpSpPr>
      <p:grpSpPr>
        <a:xfrm>
          <a:off x="0" y="0"/>
          <a:ext cx="0" cy="0"/>
          <a:chOff x="0" y="0"/>
          <a:chExt cx="0" cy="0"/>
        </a:xfrm>
      </p:grpSpPr>
      <p:sp>
        <p:nvSpPr>
          <p:cNvPr id="456" name="Google Shape;456;p41">
            <a:extLst>
              <a:ext uri="{FF2B5EF4-FFF2-40B4-BE49-F238E27FC236}">
                <a16:creationId xmlns:a16="http://schemas.microsoft.com/office/drawing/2014/main" id="{7DF1EF89-9160-CC84-0121-5E13D86950CD}"/>
              </a:ext>
            </a:extLst>
          </p:cNvPr>
          <p:cNvSpPr txBox="1">
            <a:spLocks noGrp="1"/>
          </p:cNvSpPr>
          <p:nvPr>
            <p:ph type="title"/>
          </p:nvPr>
        </p:nvSpPr>
        <p:spPr>
          <a:xfrm>
            <a:off x="4572000" y="2343900"/>
            <a:ext cx="3586008" cy="127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PERFORMANCE</a:t>
            </a:r>
            <a:br>
              <a:rPr lang="en" dirty="0"/>
            </a:br>
            <a:r>
              <a:rPr lang="en" dirty="0">
                <a:solidFill>
                  <a:schemeClr val="tx1"/>
                </a:solidFill>
              </a:rPr>
              <a:t>EVALUATION</a:t>
            </a:r>
            <a:endParaRPr dirty="0">
              <a:solidFill>
                <a:schemeClr val="tx1"/>
              </a:solidFill>
            </a:endParaRPr>
          </a:p>
        </p:txBody>
      </p:sp>
      <p:sp>
        <p:nvSpPr>
          <p:cNvPr id="457" name="Google Shape;457;p41">
            <a:extLst>
              <a:ext uri="{FF2B5EF4-FFF2-40B4-BE49-F238E27FC236}">
                <a16:creationId xmlns:a16="http://schemas.microsoft.com/office/drawing/2014/main" id="{F9A57C9E-63DC-58B9-CE5E-3D32E0782BFF}"/>
              </a:ext>
            </a:extLst>
          </p:cNvPr>
          <p:cNvSpPr txBox="1">
            <a:spLocks noGrp="1"/>
          </p:cNvSpPr>
          <p:nvPr>
            <p:ph type="title" idx="2"/>
          </p:nvPr>
        </p:nvSpPr>
        <p:spPr>
          <a:xfrm>
            <a:off x="5499713" y="734306"/>
            <a:ext cx="1516500" cy="14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458" name="Google Shape;458;p41">
            <a:extLst>
              <a:ext uri="{FF2B5EF4-FFF2-40B4-BE49-F238E27FC236}">
                <a16:creationId xmlns:a16="http://schemas.microsoft.com/office/drawing/2014/main" id="{BAA275FA-D4F3-4AD3-9AEC-56F015203956}"/>
              </a:ext>
            </a:extLst>
          </p:cNvPr>
          <p:cNvSpPr txBox="1">
            <a:spLocks noGrp="1"/>
          </p:cNvSpPr>
          <p:nvPr>
            <p:ph type="subTitle" idx="1"/>
          </p:nvPr>
        </p:nvSpPr>
        <p:spPr>
          <a:xfrm>
            <a:off x="4948550" y="3744094"/>
            <a:ext cx="2618700" cy="66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How well it works</a:t>
            </a:r>
            <a:endParaRPr dirty="0"/>
          </a:p>
        </p:txBody>
      </p:sp>
      <p:pic>
        <p:nvPicPr>
          <p:cNvPr id="459" name="Google Shape;459;p41">
            <a:extLst>
              <a:ext uri="{FF2B5EF4-FFF2-40B4-BE49-F238E27FC236}">
                <a16:creationId xmlns:a16="http://schemas.microsoft.com/office/drawing/2014/main" id="{ABB2F95C-337D-A07E-B276-A0660B69FBF6}"/>
              </a:ext>
            </a:extLst>
          </p:cNvPr>
          <p:cNvPicPr preferRelativeResize="0">
            <a:picLocks noGrp="1"/>
          </p:cNvPicPr>
          <p:nvPr>
            <p:ph type="pic" idx="3"/>
          </p:nvPr>
        </p:nvPicPr>
        <p:blipFill rotWithShape="1">
          <a:blip r:embed="rId3">
            <a:alphaModFix/>
          </a:blip>
          <a:srcRect l="22590" r="22590"/>
          <a:stretch/>
        </p:blipFill>
        <p:spPr>
          <a:xfrm flipH="1">
            <a:off x="-40675" y="523650"/>
            <a:ext cx="3988353" cy="4096201"/>
          </a:xfrm>
          <a:prstGeom prst="rect">
            <a:avLst/>
          </a:prstGeom>
        </p:spPr>
      </p:pic>
      <p:sp>
        <p:nvSpPr>
          <p:cNvPr id="460" name="Google Shape;460;p41">
            <a:extLst>
              <a:ext uri="{FF2B5EF4-FFF2-40B4-BE49-F238E27FC236}">
                <a16:creationId xmlns:a16="http://schemas.microsoft.com/office/drawing/2014/main" id="{D84755BE-808E-7CDB-4A87-36D7CEB4354D}"/>
              </a:ext>
            </a:extLst>
          </p:cNvPr>
          <p:cNvSpPr/>
          <p:nvPr/>
        </p:nvSpPr>
        <p:spPr>
          <a:xfrm rot="10800000">
            <a:off x="3662850" y="667575"/>
            <a:ext cx="717000" cy="7185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1">
            <a:extLst>
              <a:ext uri="{FF2B5EF4-FFF2-40B4-BE49-F238E27FC236}">
                <a16:creationId xmlns:a16="http://schemas.microsoft.com/office/drawing/2014/main" id="{B935B2BC-B5F0-7ED7-8596-F05013D9C8EE}"/>
              </a:ext>
            </a:extLst>
          </p:cNvPr>
          <p:cNvSpPr/>
          <p:nvPr/>
        </p:nvSpPr>
        <p:spPr>
          <a:xfrm rot="10800000">
            <a:off x="-195800" y="3860625"/>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563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80E5DB78-B099-8BA1-404A-07BB6F313DBE}"/>
            </a:ext>
          </a:extLst>
        </p:cNvPr>
        <p:cNvGrpSpPr/>
        <p:nvPr/>
      </p:nvGrpSpPr>
      <p:grpSpPr>
        <a:xfrm>
          <a:off x="0" y="0"/>
          <a:ext cx="0" cy="0"/>
          <a:chOff x="0" y="0"/>
          <a:chExt cx="0" cy="0"/>
        </a:xfrm>
      </p:grpSpPr>
      <p:sp>
        <p:nvSpPr>
          <p:cNvPr id="420" name="Google Shape;420;p40">
            <a:extLst>
              <a:ext uri="{FF2B5EF4-FFF2-40B4-BE49-F238E27FC236}">
                <a16:creationId xmlns:a16="http://schemas.microsoft.com/office/drawing/2014/main" id="{277488C5-B14E-9AA2-D537-628356127A57}"/>
              </a:ext>
            </a:extLst>
          </p:cNvPr>
          <p:cNvSpPr txBox="1">
            <a:spLocks noGrp="1"/>
          </p:cNvSpPr>
          <p:nvPr>
            <p:ph type="subTitle" idx="1"/>
          </p:nvPr>
        </p:nvSpPr>
        <p:spPr>
          <a:xfrm flipH="1">
            <a:off x="576094" y="2755858"/>
            <a:ext cx="2660698" cy="70139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bg2"/>
                </a:solidFill>
              </a:rPr>
              <a:t>Straight Line</a:t>
            </a:r>
          </a:p>
          <a:p>
            <a:pPr marL="0" lvl="0" indent="0" algn="ctr" rtl="0">
              <a:spcBef>
                <a:spcPts val="0"/>
              </a:spcBef>
              <a:spcAft>
                <a:spcPts val="0"/>
              </a:spcAft>
              <a:buNone/>
            </a:pPr>
            <a:r>
              <a:rPr lang="en" sz="1600" dirty="0"/>
              <a:t>BENCHMARK ALGORITHM</a:t>
            </a:r>
            <a:endParaRPr sz="1600" dirty="0"/>
          </a:p>
        </p:txBody>
      </p:sp>
      <p:sp>
        <p:nvSpPr>
          <p:cNvPr id="422" name="Google Shape;422;p40">
            <a:extLst>
              <a:ext uri="{FF2B5EF4-FFF2-40B4-BE49-F238E27FC236}">
                <a16:creationId xmlns:a16="http://schemas.microsoft.com/office/drawing/2014/main" id="{BEBECC01-D6DB-DC7B-BA7D-1BED7A8D3EEA}"/>
              </a:ext>
            </a:extLst>
          </p:cNvPr>
          <p:cNvSpPr txBox="1">
            <a:spLocks noGrp="1"/>
          </p:cNvSpPr>
          <p:nvPr>
            <p:ph type="title"/>
          </p:nvPr>
        </p:nvSpPr>
        <p:spPr>
          <a:xfrm>
            <a:off x="713225" y="463300"/>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Developed 3 Path Planning Algorithms </a:t>
            </a:r>
            <a:br>
              <a:rPr lang="en" dirty="0"/>
            </a:br>
            <a:r>
              <a:rPr lang="en" sz="3200" dirty="0">
                <a:solidFill>
                  <a:schemeClr val="tx1"/>
                </a:solidFill>
              </a:rPr>
              <a:t>to compare &amp; evaluate the result</a:t>
            </a:r>
            <a:endParaRPr dirty="0">
              <a:solidFill>
                <a:schemeClr val="tx1"/>
              </a:solidFill>
            </a:endParaRPr>
          </a:p>
        </p:txBody>
      </p:sp>
      <p:sp>
        <p:nvSpPr>
          <p:cNvPr id="425" name="Google Shape;425;p40">
            <a:extLst>
              <a:ext uri="{FF2B5EF4-FFF2-40B4-BE49-F238E27FC236}">
                <a16:creationId xmlns:a16="http://schemas.microsoft.com/office/drawing/2014/main" id="{223530FD-58D8-C215-259D-B6B3F1F84289}"/>
              </a:ext>
            </a:extLst>
          </p:cNvPr>
          <p:cNvSpPr txBox="1">
            <a:spLocks noGrp="1"/>
          </p:cNvSpPr>
          <p:nvPr>
            <p:ph type="subTitle" idx="5"/>
          </p:nvPr>
        </p:nvSpPr>
        <p:spPr>
          <a:xfrm flipH="1">
            <a:off x="3132804" y="2789227"/>
            <a:ext cx="2878342" cy="67915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bg2"/>
                </a:solidFill>
              </a:rPr>
              <a:t>2D </a:t>
            </a:r>
            <a:r>
              <a:rPr lang="en-US" dirty="0">
                <a:solidFill>
                  <a:schemeClr val="bg2"/>
                </a:solidFill>
              </a:rPr>
              <a:t>Bézier</a:t>
            </a:r>
            <a:r>
              <a:rPr lang="en" dirty="0">
                <a:solidFill>
                  <a:schemeClr val="bg2"/>
                </a:solidFill>
              </a:rPr>
              <a:t> Spline</a:t>
            </a:r>
          </a:p>
          <a:p>
            <a:pPr marL="0" lvl="0" indent="0" algn="ctr" rtl="0">
              <a:spcBef>
                <a:spcPts val="0"/>
              </a:spcBef>
              <a:spcAft>
                <a:spcPts val="0"/>
              </a:spcAft>
              <a:buNone/>
            </a:pPr>
            <a:r>
              <a:rPr lang="en" sz="1600" dirty="0"/>
              <a:t>INTERMEDIATE ALGORITHM</a:t>
            </a:r>
            <a:endParaRPr sz="1600" dirty="0"/>
          </a:p>
        </p:txBody>
      </p:sp>
      <p:sp>
        <p:nvSpPr>
          <p:cNvPr id="427" name="Google Shape;427;p40">
            <a:extLst>
              <a:ext uri="{FF2B5EF4-FFF2-40B4-BE49-F238E27FC236}">
                <a16:creationId xmlns:a16="http://schemas.microsoft.com/office/drawing/2014/main" id="{517275D3-19D4-1A1F-7296-9703CBADABEE}"/>
              </a:ext>
            </a:extLst>
          </p:cNvPr>
          <p:cNvSpPr/>
          <p:nvPr/>
        </p:nvSpPr>
        <p:spPr>
          <a:xfrm>
            <a:off x="4240950" y="2028424"/>
            <a:ext cx="662100" cy="66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a:extLst>
              <a:ext uri="{FF2B5EF4-FFF2-40B4-BE49-F238E27FC236}">
                <a16:creationId xmlns:a16="http://schemas.microsoft.com/office/drawing/2014/main" id="{7DD50F38-B3F4-B39A-9DA2-BAD2C15A2002}"/>
              </a:ext>
            </a:extLst>
          </p:cNvPr>
          <p:cNvSpPr/>
          <p:nvPr/>
        </p:nvSpPr>
        <p:spPr>
          <a:xfrm>
            <a:off x="6906493" y="2028424"/>
            <a:ext cx="662100" cy="66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a:extLst>
              <a:ext uri="{FF2B5EF4-FFF2-40B4-BE49-F238E27FC236}">
                <a16:creationId xmlns:a16="http://schemas.microsoft.com/office/drawing/2014/main" id="{DD0A450D-C3AA-8C8C-D2F1-A6901FFA0436}"/>
              </a:ext>
            </a:extLst>
          </p:cNvPr>
          <p:cNvSpPr/>
          <p:nvPr/>
        </p:nvSpPr>
        <p:spPr>
          <a:xfrm>
            <a:off x="1575393" y="2028424"/>
            <a:ext cx="662100" cy="66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 name="Straight Connector 5">
            <a:extLst>
              <a:ext uri="{FF2B5EF4-FFF2-40B4-BE49-F238E27FC236}">
                <a16:creationId xmlns:a16="http://schemas.microsoft.com/office/drawing/2014/main" id="{6D8AF0BF-0608-73D7-8159-6ED9F9AAB73A}"/>
              </a:ext>
            </a:extLst>
          </p:cNvPr>
          <p:cNvCxnSpPr>
            <a:cxnSpLocks/>
          </p:cNvCxnSpPr>
          <p:nvPr/>
        </p:nvCxnSpPr>
        <p:spPr>
          <a:xfrm flipV="1">
            <a:off x="1719549" y="2203488"/>
            <a:ext cx="0" cy="3416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3F2E372-02B9-C2D7-7233-7545ACDF92F6}"/>
              </a:ext>
            </a:extLst>
          </p:cNvPr>
          <p:cNvCxnSpPr>
            <a:cxnSpLocks/>
          </p:cNvCxnSpPr>
          <p:nvPr/>
        </p:nvCxnSpPr>
        <p:spPr>
          <a:xfrm flipH="1">
            <a:off x="1698835" y="2203488"/>
            <a:ext cx="39453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466E3D62-2B21-5C32-FFC9-CB9BB9095660}"/>
              </a:ext>
            </a:extLst>
          </p:cNvPr>
          <p:cNvSpPr/>
          <p:nvPr/>
        </p:nvSpPr>
        <p:spPr>
          <a:xfrm>
            <a:off x="4339894" y="2189853"/>
            <a:ext cx="464162" cy="662700"/>
          </a:xfrm>
          <a:prstGeom prst="arc">
            <a:avLst>
              <a:gd name="adj1" fmla="val 10993166"/>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A031BBF-5BDF-9BB8-9C63-1921EE2848B1}"/>
              </a:ext>
            </a:extLst>
          </p:cNvPr>
          <p:cNvCxnSpPr>
            <a:cxnSpLocks/>
          </p:cNvCxnSpPr>
          <p:nvPr/>
        </p:nvCxnSpPr>
        <p:spPr>
          <a:xfrm flipV="1">
            <a:off x="2071752" y="2189853"/>
            <a:ext cx="0" cy="35528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3A28E608-11A6-DC6C-F15B-5500B83844EE}"/>
              </a:ext>
            </a:extLst>
          </p:cNvPr>
          <p:cNvSpPr/>
          <p:nvPr/>
        </p:nvSpPr>
        <p:spPr>
          <a:xfrm>
            <a:off x="7033564" y="2200153"/>
            <a:ext cx="304496" cy="299207"/>
          </a:xfrm>
          <a:prstGeom prst="arc">
            <a:avLst>
              <a:gd name="adj1" fmla="val 5508676"/>
              <a:gd name="adj2" fmla="val 1629000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05C9ACDB-731A-867F-01C0-0A0CBB080CB0}"/>
              </a:ext>
            </a:extLst>
          </p:cNvPr>
          <p:cNvSpPr/>
          <p:nvPr/>
        </p:nvSpPr>
        <p:spPr>
          <a:xfrm>
            <a:off x="6904145" y="2200153"/>
            <a:ext cx="541020" cy="640970"/>
          </a:xfrm>
          <a:prstGeom prst="arc">
            <a:avLst>
              <a:gd name="adj1" fmla="val 16226122"/>
              <a:gd name="adj2" fmla="val 2159888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Google Shape;425;p40">
            <a:extLst>
              <a:ext uri="{FF2B5EF4-FFF2-40B4-BE49-F238E27FC236}">
                <a16:creationId xmlns:a16="http://schemas.microsoft.com/office/drawing/2014/main" id="{BD7B2759-82A8-BFAF-2F65-A68C8B97E0DB}"/>
              </a:ext>
            </a:extLst>
          </p:cNvPr>
          <p:cNvSpPr txBox="1">
            <a:spLocks/>
          </p:cNvSpPr>
          <p:nvPr/>
        </p:nvSpPr>
        <p:spPr>
          <a:xfrm flipH="1">
            <a:off x="5779065" y="2778104"/>
            <a:ext cx="2878342" cy="6791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000"/>
              <a:buFont typeface="Skranji"/>
              <a:buNone/>
              <a:defRPr sz="2000" b="0" i="0" u="none" strike="noStrike" cap="none">
                <a:solidFill>
                  <a:schemeClr val="dk1"/>
                </a:solidFill>
                <a:latin typeface="Skranji"/>
                <a:ea typeface="Skranji"/>
                <a:cs typeface="Skranji"/>
                <a:sym typeface="Skranji"/>
              </a:defRPr>
            </a:lvl1pPr>
            <a:lvl2pPr marL="914400" marR="0" lvl="1" indent="-317500" algn="ctr" rtl="0">
              <a:lnSpc>
                <a:spcPct val="100000"/>
              </a:lnSpc>
              <a:spcBef>
                <a:spcPts val="0"/>
              </a:spcBef>
              <a:spcAft>
                <a:spcPts val="0"/>
              </a:spcAft>
              <a:buClr>
                <a:schemeClr val="lt2"/>
              </a:buClr>
              <a:buSzPts val="1400"/>
              <a:buFont typeface="Skranji"/>
              <a:buNone/>
              <a:defRPr sz="1400" b="0" i="0" u="none" strike="noStrike" cap="none">
                <a:solidFill>
                  <a:schemeClr val="dk1"/>
                </a:solidFill>
                <a:latin typeface="Skranji"/>
                <a:ea typeface="Skranji"/>
                <a:cs typeface="Skranji"/>
                <a:sym typeface="Skranji"/>
              </a:defRPr>
            </a:lvl2pPr>
            <a:lvl3pPr marL="1371600" marR="0" lvl="2" indent="-317500" algn="ctr" rtl="0">
              <a:lnSpc>
                <a:spcPct val="100000"/>
              </a:lnSpc>
              <a:spcBef>
                <a:spcPts val="0"/>
              </a:spcBef>
              <a:spcAft>
                <a:spcPts val="0"/>
              </a:spcAft>
              <a:buClr>
                <a:schemeClr val="dk1"/>
              </a:buClr>
              <a:buSzPts val="1400"/>
              <a:buFont typeface="Skranji"/>
              <a:buNone/>
              <a:defRPr sz="1400" b="0" i="0" u="none" strike="noStrike" cap="none">
                <a:solidFill>
                  <a:schemeClr val="dk1"/>
                </a:solidFill>
                <a:latin typeface="Skranji"/>
                <a:ea typeface="Skranji"/>
                <a:cs typeface="Skranji"/>
                <a:sym typeface="Skranji"/>
              </a:defRPr>
            </a:lvl3pPr>
            <a:lvl4pPr marL="1828800" marR="0" lvl="3" indent="-317500" algn="ctr" rtl="0">
              <a:lnSpc>
                <a:spcPct val="100000"/>
              </a:lnSpc>
              <a:spcBef>
                <a:spcPts val="0"/>
              </a:spcBef>
              <a:spcAft>
                <a:spcPts val="0"/>
              </a:spcAft>
              <a:buClr>
                <a:schemeClr val="dk1"/>
              </a:buClr>
              <a:buSzPts val="1400"/>
              <a:buFont typeface="Skranji"/>
              <a:buNone/>
              <a:defRPr sz="1400" b="0" i="0" u="none" strike="noStrike" cap="none">
                <a:solidFill>
                  <a:schemeClr val="dk1"/>
                </a:solidFill>
                <a:latin typeface="Skranji"/>
                <a:ea typeface="Skranji"/>
                <a:cs typeface="Skranji"/>
                <a:sym typeface="Skranji"/>
              </a:defRPr>
            </a:lvl4pPr>
            <a:lvl5pPr marL="2286000" marR="0" lvl="4" indent="-317500" algn="ctr" rtl="0">
              <a:lnSpc>
                <a:spcPct val="100000"/>
              </a:lnSpc>
              <a:spcBef>
                <a:spcPts val="0"/>
              </a:spcBef>
              <a:spcAft>
                <a:spcPts val="0"/>
              </a:spcAft>
              <a:buClr>
                <a:schemeClr val="dk1"/>
              </a:buClr>
              <a:buSzPts val="1400"/>
              <a:buFont typeface="Skranji"/>
              <a:buNone/>
              <a:defRPr sz="1400" b="0" i="0" u="none" strike="noStrike" cap="none">
                <a:solidFill>
                  <a:schemeClr val="dk1"/>
                </a:solidFill>
                <a:latin typeface="Skranji"/>
                <a:ea typeface="Skranji"/>
                <a:cs typeface="Skranji"/>
                <a:sym typeface="Skranji"/>
              </a:defRPr>
            </a:lvl5pPr>
            <a:lvl6pPr marL="2743200" marR="0" lvl="5" indent="-317500" algn="ctr" rtl="0">
              <a:lnSpc>
                <a:spcPct val="100000"/>
              </a:lnSpc>
              <a:spcBef>
                <a:spcPts val="0"/>
              </a:spcBef>
              <a:spcAft>
                <a:spcPts val="0"/>
              </a:spcAft>
              <a:buClr>
                <a:schemeClr val="dk1"/>
              </a:buClr>
              <a:buSzPts val="1400"/>
              <a:buFont typeface="Skranji"/>
              <a:buNone/>
              <a:defRPr sz="1400" b="0" i="0" u="none" strike="noStrike" cap="none">
                <a:solidFill>
                  <a:schemeClr val="dk1"/>
                </a:solidFill>
                <a:latin typeface="Skranji"/>
                <a:ea typeface="Skranji"/>
                <a:cs typeface="Skranji"/>
                <a:sym typeface="Skranji"/>
              </a:defRPr>
            </a:lvl6pPr>
            <a:lvl7pPr marL="3200400" marR="0" lvl="6" indent="-317500" algn="ctr" rtl="0">
              <a:lnSpc>
                <a:spcPct val="100000"/>
              </a:lnSpc>
              <a:spcBef>
                <a:spcPts val="0"/>
              </a:spcBef>
              <a:spcAft>
                <a:spcPts val="0"/>
              </a:spcAft>
              <a:buClr>
                <a:schemeClr val="dk1"/>
              </a:buClr>
              <a:buSzPts val="1400"/>
              <a:buFont typeface="Skranji"/>
              <a:buNone/>
              <a:defRPr sz="1400" b="0" i="0" u="none" strike="noStrike" cap="none">
                <a:solidFill>
                  <a:schemeClr val="dk1"/>
                </a:solidFill>
                <a:latin typeface="Skranji"/>
                <a:ea typeface="Skranji"/>
                <a:cs typeface="Skranji"/>
                <a:sym typeface="Skranji"/>
              </a:defRPr>
            </a:lvl7pPr>
            <a:lvl8pPr marL="3657600" marR="0" lvl="7" indent="-317500" algn="ctr" rtl="0">
              <a:lnSpc>
                <a:spcPct val="100000"/>
              </a:lnSpc>
              <a:spcBef>
                <a:spcPts val="0"/>
              </a:spcBef>
              <a:spcAft>
                <a:spcPts val="0"/>
              </a:spcAft>
              <a:buClr>
                <a:schemeClr val="dk1"/>
              </a:buClr>
              <a:buSzPts val="1400"/>
              <a:buFont typeface="Skranji"/>
              <a:buNone/>
              <a:defRPr sz="1400" b="0" i="0" u="none" strike="noStrike" cap="none">
                <a:solidFill>
                  <a:schemeClr val="dk1"/>
                </a:solidFill>
                <a:latin typeface="Skranji"/>
                <a:ea typeface="Skranji"/>
                <a:cs typeface="Skranji"/>
                <a:sym typeface="Skranji"/>
              </a:defRPr>
            </a:lvl8pPr>
            <a:lvl9pPr marL="4114800" marR="0" lvl="8" indent="-317500" algn="ctr" rtl="0">
              <a:lnSpc>
                <a:spcPct val="100000"/>
              </a:lnSpc>
              <a:spcBef>
                <a:spcPts val="0"/>
              </a:spcBef>
              <a:spcAft>
                <a:spcPts val="0"/>
              </a:spcAft>
              <a:buClr>
                <a:schemeClr val="dk1"/>
              </a:buClr>
              <a:buSzPts val="1400"/>
              <a:buFont typeface="Skranji"/>
              <a:buNone/>
              <a:defRPr sz="1400" b="0" i="0" u="none" strike="noStrike" cap="none">
                <a:solidFill>
                  <a:schemeClr val="dk1"/>
                </a:solidFill>
                <a:latin typeface="Skranji"/>
                <a:ea typeface="Skranji"/>
                <a:cs typeface="Skranji"/>
                <a:sym typeface="Skranji"/>
              </a:defRPr>
            </a:lvl9pPr>
          </a:lstStyle>
          <a:p>
            <a:pPr marL="0" indent="0"/>
            <a:r>
              <a:rPr lang="en-US" dirty="0">
                <a:solidFill>
                  <a:schemeClr val="bg2"/>
                </a:solidFill>
              </a:rPr>
              <a:t>3D Bézier Spline</a:t>
            </a:r>
          </a:p>
          <a:p>
            <a:pPr marL="0" indent="0"/>
            <a:r>
              <a:rPr lang="en-US" sz="1600" dirty="0"/>
              <a:t>FINAL ALGORITHM</a:t>
            </a:r>
          </a:p>
        </p:txBody>
      </p:sp>
    </p:spTree>
    <p:extLst>
      <p:ext uri="{BB962C8B-B14F-4D97-AF65-F5344CB8AC3E}">
        <p14:creationId xmlns:p14="http://schemas.microsoft.com/office/powerpoint/2010/main" val="1243194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8">
          <a:extLst>
            <a:ext uri="{FF2B5EF4-FFF2-40B4-BE49-F238E27FC236}">
              <a16:creationId xmlns:a16="http://schemas.microsoft.com/office/drawing/2014/main" id="{1D6A4217-4F46-36A5-D7EE-5879459B46E6}"/>
            </a:ext>
          </a:extLst>
        </p:cNvPr>
        <p:cNvGrpSpPr/>
        <p:nvPr/>
      </p:nvGrpSpPr>
      <p:grpSpPr>
        <a:xfrm>
          <a:off x="0" y="0"/>
          <a:ext cx="0" cy="0"/>
          <a:chOff x="0" y="0"/>
          <a:chExt cx="0" cy="0"/>
        </a:xfrm>
      </p:grpSpPr>
      <p:sp>
        <p:nvSpPr>
          <p:cNvPr id="619" name="Google Shape;619;p46">
            <a:extLst>
              <a:ext uri="{FF2B5EF4-FFF2-40B4-BE49-F238E27FC236}">
                <a16:creationId xmlns:a16="http://schemas.microsoft.com/office/drawing/2014/main" id="{AD0650C2-557F-28E0-1DF5-1F6F6051391B}"/>
              </a:ext>
            </a:extLst>
          </p:cNvPr>
          <p:cNvSpPr txBox="1">
            <a:spLocks noGrp="1"/>
          </p:cNvSpPr>
          <p:nvPr>
            <p:ph type="title"/>
          </p:nvPr>
        </p:nvSpPr>
        <p:spPr>
          <a:xfrm>
            <a:off x="713224" y="456535"/>
            <a:ext cx="3754238" cy="118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t>Straight Line</a:t>
            </a:r>
            <a:r>
              <a:rPr lang="en" sz="2800" dirty="0"/>
              <a:t> </a:t>
            </a:r>
            <a:r>
              <a:rPr lang="en" sz="2400" dirty="0"/>
              <a:t>Benchmark Algorithm</a:t>
            </a:r>
            <a:endParaRPr sz="2800" dirty="0"/>
          </a:p>
        </p:txBody>
      </p:sp>
      <p:sp>
        <p:nvSpPr>
          <p:cNvPr id="622" name="Google Shape;622;p46">
            <a:extLst>
              <a:ext uri="{FF2B5EF4-FFF2-40B4-BE49-F238E27FC236}">
                <a16:creationId xmlns:a16="http://schemas.microsoft.com/office/drawing/2014/main" id="{754325CC-B5C9-2CD2-6FA4-A305E5D5142C}"/>
              </a:ext>
            </a:extLst>
          </p:cNvPr>
          <p:cNvSpPr/>
          <p:nvPr/>
        </p:nvSpPr>
        <p:spPr>
          <a:xfrm rot="10800000">
            <a:off x="4866975" y="225650"/>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6">
            <a:extLst>
              <a:ext uri="{FF2B5EF4-FFF2-40B4-BE49-F238E27FC236}">
                <a16:creationId xmlns:a16="http://schemas.microsoft.com/office/drawing/2014/main" id="{FE5CF1A8-9CC9-8525-9C87-174373448933}"/>
              </a:ext>
            </a:extLst>
          </p:cNvPr>
          <p:cNvSpPr/>
          <p:nvPr/>
        </p:nvSpPr>
        <p:spPr>
          <a:xfrm rot="10800000">
            <a:off x="5809874" y="4749970"/>
            <a:ext cx="823475" cy="83948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C7AF11D7-F63F-402E-A4EC-B4BBF40EC7C8}"/>
              </a:ext>
            </a:extLst>
          </p:cNvPr>
          <p:cNvPicPr>
            <a:picLocks noChangeAspect="1"/>
          </p:cNvPicPr>
          <p:nvPr/>
        </p:nvPicPr>
        <p:blipFill>
          <a:blip r:embed="rId4"/>
          <a:stretch>
            <a:fillRect/>
          </a:stretch>
        </p:blipFill>
        <p:spPr>
          <a:xfrm>
            <a:off x="640972" y="1559485"/>
            <a:ext cx="3826490" cy="1778042"/>
          </a:xfrm>
          <a:prstGeom prst="rect">
            <a:avLst/>
          </a:prstGeom>
        </p:spPr>
      </p:pic>
      <p:pic>
        <p:nvPicPr>
          <p:cNvPr id="6" name="Picture 5">
            <a:extLst>
              <a:ext uri="{FF2B5EF4-FFF2-40B4-BE49-F238E27FC236}">
                <a16:creationId xmlns:a16="http://schemas.microsoft.com/office/drawing/2014/main" id="{6FD09CD5-6B07-6CDE-F5A8-1DEB8E48D955}"/>
              </a:ext>
            </a:extLst>
          </p:cNvPr>
          <p:cNvPicPr>
            <a:picLocks noChangeAspect="1"/>
          </p:cNvPicPr>
          <p:nvPr/>
        </p:nvPicPr>
        <p:blipFill>
          <a:blip r:embed="rId5">
            <a:extLst>
              <a:ext uri="{28A0092B-C50C-407E-A947-70E740481C1C}">
                <a14:useLocalDpi xmlns:a14="http://schemas.microsoft.com/office/drawing/2010/main" val="0"/>
              </a:ext>
            </a:extLst>
          </a:blip>
          <a:srcRect l="22760" t="8846" r="10754" b="5252"/>
          <a:stretch/>
        </p:blipFill>
        <p:spPr>
          <a:xfrm>
            <a:off x="7103903" y="97613"/>
            <a:ext cx="1653471" cy="1602102"/>
          </a:xfrm>
          <a:prstGeom prst="rect">
            <a:avLst/>
          </a:prstGeom>
        </p:spPr>
      </p:pic>
      <p:pic>
        <p:nvPicPr>
          <p:cNvPr id="7" name="Picture 6">
            <a:extLst>
              <a:ext uri="{FF2B5EF4-FFF2-40B4-BE49-F238E27FC236}">
                <a16:creationId xmlns:a16="http://schemas.microsoft.com/office/drawing/2014/main" id="{94D6CCE5-BD85-0FE0-B166-EED773B7FF7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690" y="3441400"/>
            <a:ext cx="473582" cy="1597006"/>
          </a:xfrm>
          <a:prstGeom prst="rect">
            <a:avLst/>
          </a:prstGeom>
          <a:noFill/>
          <a:ln>
            <a:noFill/>
          </a:ln>
        </p:spPr>
      </p:pic>
      <p:pic>
        <p:nvPicPr>
          <p:cNvPr id="8" name="Picture 7">
            <a:extLst>
              <a:ext uri="{FF2B5EF4-FFF2-40B4-BE49-F238E27FC236}">
                <a16:creationId xmlns:a16="http://schemas.microsoft.com/office/drawing/2014/main" id="{94734B92-BEAE-210A-A03E-55BB9CEF65C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37557" y="3441400"/>
            <a:ext cx="447991" cy="1597006"/>
          </a:xfrm>
          <a:prstGeom prst="rect">
            <a:avLst/>
          </a:prstGeom>
          <a:noFill/>
          <a:ln>
            <a:noFill/>
          </a:ln>
        </p:spPr>
      </p:pic>
      <p:pic>
        <p:nvPicPr>
          <p:cNvPr id="9" name="Picture 8">
            <a:extLst>
              <a:ext uri="{FF2B5EF4-FFF2-40B4-BE49-F238E27FC236}">
                <a16:creationId xmlns:a16="http://schemas.microsoft.com/office/drawing/2014/main" id="{E368BC9A-3437-9FC7-3C6D-F67FF840A8A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0343" y="3441401"/>
            <a:ext cx="442786" cy="1597006"/>
          </a:xfrm>
          <a:prstGeom prst="rect">
            <a:avLst/>
          </a:prstGeom>
          <a:noFill/>
          <a:ln>
            <a:noFill/>
          </a:ln>
        </p:spPr>
      </p:pic>
      <p:pic>
        <p:nvPicPr>
          <p:cNvPr id="2" name="Online Media 1" title="FYP Straight Line Benchmark Algorithm Test 10x Speed">
            <a:hlinkClick r:id="" action="ppaction://media"/>
            <a:extLst>
              <a:ext uri="{FF2B5EF4-FFF2-40B4-BE49-F238E27FC236}">
                <a16:creationId xmlns:a16="http://schemas.microsoft.com/office/drawing/2014/main" id="{638DB317-6CBB-E4E2-082C-A80B5D208A8F}"/>
              </a:ext>
            </a:extLst>
          </p:cNvPr>
          <p:cNvPicPr>
            <a:picLocks noRot="1" noChangeAspect="1"/>
          </p:cNvPicPr>
          <p:nvPr>
            <a:videoFile r:link="rId1"/>
          </p:nvPr>
        </p:nvPicPr>
        <p:blipFill>
          <a:blip r:embed="rId9"/>
          <a:stretch>
            <a:fillRect/>
          </a:stretch>
        </p:blipFill>
        <p:spPr>
          <a:xfrm>
            <a:off x="4503426" y="1867870"/>
            <a:ext cx="4564729" cy="2579072"/>
          </a:xfrm>
          <a:prstGeom prst="rect">
            <a:avLst/>
          </a:prstGeom>
        </p:spPr>
      </p:pic>
    </p:spTree>
    <p:extLst>
      <p:ext uri="{BB962C8B-B14F-4D97-AF65-F5344CB8AC3E}">
        <p14:creationId xmlns:p14="http://schemas.microsoft.com/office/powerpoint/2010/main" val="132299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8">
          <a:extLst>
            <a:ext uri="{FF2B5EF4-FFF2-40B4-BE49-F238E27FC236}">
              <a16:creationId xmlns:a16="http://schemas.microsoft.com/office/drawing/2014/main" id="{B735617E-B1DC-AFA8-CC47-515297A86905}"/>
            </a:ext>
          </a:extLst>
        </p:cNvPr>
        <p:cNvGrpSpPr/>
        <p:nvPr/>
      </p:nvGrpSpPr>
      <p:grpSpPr>
        <a:xfrm>
          <a:off x="0" y="0"/>
          <a:ext cx="0" cy="0"/>
          <a:chOff x="0" y="0"/>
          <a:chExt cx="0" cy="0"/>
        </a:xfrm>
      </p:grpSpPr>
      <p:sp>
        <p:nvSpPr>
          <p:cNvPr id="619" name="Google Shape;619;p46">
            <a:extLst>
              <a:ext uri="{FF2B5EF4-FFF2-40B4-BE49-F238E27FC236}">
                <a16:creationId xmlns:a16="http://schemas.microsoft.com/office/drawing/2014/main" id="{E7B32FD9-FF6C-2661-E997-C524DD760543}"/>
              </a:ext>
            </a:extLst>
          </p:cNvPr>
          <p:cNvSpPr txBox="1">
            <a:spLocks noGrp="1"/>
          </p:cNvSpPr>
          <p:nvPr>
            <p:ph type="title"/>
          </p:nvPr>
        </p:nvSpPr>
        <p:spPr>
          <a:xfrm>
            <a:off x="713225" y="358343"/>
            <a:ext cx="3479700" cy="118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2D </a:t>
            </a:r>
            <a:r>
              <a:rPr lang="en-US" dirty="0"/>
              <a:t>Bézier</a:t>
            </a:r>
            <a:r>
              <a:rPr lang="en" dirty="0"/>
              <a:t> Spline </a:t>
            </a:r>
            <a:r>
              <a:rPr lang="en" sz="2400" dirty="0"/>
              <a:t>Intermediate Algorithm</a:t>
            </a:r>
            <a:endParaRPr dirty="0"/>
          </a:p>
        </p:txBody>
      </p:sp>
      <p:sp>
        <p:nvSpPr>
          <p:cNvPr id="622" name="Google Shape;622;p46">
            <a:extLst>
              <a:ext uri="{FF2B5EF4-FFF2-40B4-BE49-F238E27FC236}">
                <a16:creationId xmlns:a16="http://schemas.microsoft.com/office/drawing/2014/main" id="{73F7CCC5-9292-CDA7-4AE2-A154F5A6F703}"/>
              </a:ext>
            </a:extLst>
          </p:cNvPr>
          <p:cNvSpPr/>
          <p:nvPr/>
        </p:nvSpPr>
        <p:spPr>
          <a:xfrm rot="10800000">
            <a:off x="4866975" y="225650"/>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6">
            <a:extLst>
              <a:ext uri="{FF2B5EF4-FFF2-40B4-BE49-F238E27FC236}">
                <a16:creationId xmlns:a16="http://schemas.microsoft.com/office/drawing/2014/main" id="{94536AF7-6B02-C429-1CA8-3F6DE2765A2E}"/>
              </a:ext>
            </a:extLst>
          </p:cNvPr>
          <p:cNvSpPr/>
          <p:nvPr/>
        </p:nvSpPr>
        <p:spPr>
          <a:xfrm rot="10800000">
            <a:off x="5809874" y="4749970"/>
            <a:ext cx="823475" cy="83948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C4E47266-948E-AD52-F705-2F5527C20F7E}"/>
              </a:ext>
            </a:extLst>
          </p:cNvPr>
          <p:cNvPicPr>
            <a:picLocks noChangeAspect="1"/>
          </p:cNvPicPr>
          <p:nvPr/>
        </p:nvPicPr>
        <p:blipFill>
          <a:blip r:embed="rId4"/>
          <a:stretch>
            <a:fillRect/>
          </a:stretch>
        </p:blipFill>
        <p:spPr>
          <a:xfrm>
            <a:off x="591983" y="1445474"/>
            <a:ext cx="3923184" cy="2267898"/>
          </a:xfrm>
          <a:prstGeom prst="rect">
            <a:avLst/>
          </a:prstGeom>
        </p:spPr>
      </p:pic>
      <p:pic>
        <p:nvPicPr>
          <p:cNvPr id="8" name="Picture 7">
            <a:extLst>
              <a:ext uri="{FF2B5EF4-FFF2-40B4-BE49-F238E27FC236}">
                <a16:creationId xmlns:a16="http://schemas.microsoft.com/office/drawing/2014/main" id="{3F44A8E4-A8C0-CD11-8C4B-56D57FAC3273}"/>
              </a:ext>
            </a:extLst>
          </p:cNvPr>
          <p:cNvPicPr>
            <a:picLocks noChangeAspect="1"/>
          </p:cNvPicPr>
          <p:nvPr/>
        </p:nvPicPr>
        <p:blipFill rotWithShape="1">
          <a:blip r:embed="rId5">
            <a:extLst>
              <a:ext uri="{28A0092B-C50C-407E-A947-70E740481C1C}">
                <a14:useLocalDpi xmlns:a14="http://schemas.microsoft.com/office/drawing/2010/main" val="0"/>
              </a:ext>
            </a:extLst>
          </a:blip>
          <a:srcRect l="23094" t="12054" r="12825" b="6960"/>
          <a:stretch/>
        </p:blipFill>
        <p:spPr bwMode="auto">
          <a:xfrm>
            <a:off x="6707646" y="55232"/>
            <a:ext cx="1825424" cy="173019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B577C3A-95ED-1CC9-992F-F16BCC4DA8E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786" y="3356890"/>
            <a:ext cx="482383" cy="1706957"/>
          </a:xfrm>
          <a:prstGeom prst="rect">
            <a:avLst/>
          </a:prstGeom>
          <a:noFill/>
          <a:ln>
            <a:noFill/>
          </a:ln>
        </p:spPr>
      </p:pic>
      <p:pic>
        <p:nvPicPr>
          <p:cNvPr id="10" name="Picture 9">
            <a:extLst>
              <a:ext uri="{FF2B5EF4-FFF2-40B4-BE49-F238E27FC236}">
                <a16:creationId xmlns:a16="http://schemas.microsoft.com/office/drawing/2014/main" id="{FFE7EB82-A866-FD37-CD8C-735ED7BA53C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4872" y="3356890"/>
            <a:ext cx="501223" cy="1706957"/>
          </a:xfrm>
          <a:prstGeom prst="rect">
            <a:avLst/>
          </a:prstGeom>
          <a:noFill/>
          <a:ln>
            <a:noFill/>
          </a:ln>
        </p:spPr>
      </p:pic>
      <p:pic>
        <p:nvPicPr>
          <p:cNvPr id="11" name="Picture 10">
            <a:extLst>
              <a:ext uri="{FF2B5EF4-FFF2-40B4-BE49-F238E27FC236}">
                <a16:creationId xmlns:a16="http://schemas.microsoft.com/office/drawing/2014/main" id="{7B3A72F8-0AA9-6480-6790-F7742585B13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1405" y="3365438"/>
            <a:ext cx="465084" cy="1706958"/>
          </a:xfrm>
          <a:prstGeom prst="rect">
            <a:avLst/>
          </a:prstGeom>
          <a:noFill/>
          <a:ln>
            <a:noFill/>
          </a:ln>
        </p:spPr>
      </p:pic>
      <p:pic>
        <p:nvPicPr>
          <p:cNvPr id="2" name="Online Media 1" title="FYP 2D Bezier Spline Algorithm Test 4x Speed">
            <a:hlinkClick r:id="" action="ppaction://media"/>
            <a:extLst>
              <a:ext uri="{FF2B5EF4-FFF2-40B4-BE49-F238E27FC236}">
                <a16:creationId xmlns:a16="http://schemas.microsoft.com/office/drawing/2014/main" id="{CFEE7BC5-E7FC-ED2F-1B69-6FFFCB2CEA4B}"/>
              </a:ext>
            </a:extLst>
          </p:cNvPr>
          <p:cNvPicPr>
            <a:picLocks noRot="1" noChangeAspect="1"/>
          </p:cNvPicPr>
          <p:nvPr>
            <a:videoFile r:link="rId1"/>
          </p:nvPr>
        </p:nvPicPr>
        <p:blipFill>
          <a:blip r:embed="rId9"/>
          <a:stretch>
            <a:fillRect/>
          </a:stretch>
        </p:blipFill>
        <p:spPr>
          <a:xfrm>
            <a:off x="4572000" y="1917899"/>
            <a:ext cx="4540655" cy="2565470"/>
          </a:xfrm>
          <a:prstGeom prst="rect">
            <a:avLst/>
          </a:prstGeom>
        </p:spPr>
      </p:pic>
    </p:spTree>
    <p:extLst>
      <p:ext uri="{BB962C8B-B14F-4D97-AF65-F5344CB8AC3E}">
        <p14:creationId xmlns:p14="http://schemas.microsoft.com/office/powerpoint/2010/main" val="272507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8">
          <a:extLst>
            <a:ext uri="{FF2B5EF4-FFF2-40B4-BE49-F238E27FC236}">
              <a16:creationId xmlns:a16="http://schemas.microsoft.com/office/drawing/2014/main" id="{E7772498-81DD-9AA9-6F77-31D67BD20C6A}"/>
            </a:ext>
          </a:extLst>
        </p:cNvPr>
        <p:cNvGrpSpPr/>
        <p:nvPr/>
      </p:nvGrpSpPr>
      <p:grpSpPr>
        <a:xfrm>
          <a:off x="0" y="0"/>
          <a:ext cx="0" cy="0"/>
          <a:chOff x="0" y="0"/>
          <a:chExt cx="0" cy="0"/>
        </a:xfrm>
      </p:grpSpPr>
      <p:sp>
        <p:nvSpPr>
          <p:cNvPr id="619" name="Google Shape;619;p46">
            <a:extLst>
              <a:ext uri="{FF2B5EF4-FFF2-40B4-BE49-F238E27FC236}">
                <a16:creationId xmlns:a16="http://schemas.microsoft.com/office/drawing/2014/main" id="{D64C6973-BDD0-2943-91F1-80D68CABC5A3}"/>
              </a:ext>
            </a:extLst>
          </p:cNvPr>
          <p:cNvSpPr txBox="1">
            <a:spLocks noGrp="1"/>
          </p:cNvSpPr>
          <p:nvPr>
            <p:ph type="title"/>
          </p:nvPr>
        </p:nvSpPr>
        <p:spPr>
          <a:xfrm>
            <a:off x="713225" y="395166"/>
            <a:ext cx="3479700" cy="118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3D </a:t>
            </a:r>
            <a:r>
              <a:rPr lang="en-US" dirty="0"/>
              <a:t>Bézier </a:t>
            </a:r>
            <a:r>
              <a:rPr lang="en" dirty="0"/>
              <a:t>Spline </a:t>
            </a:r>
            <a:r>
              <a:rPr lang="en" sz="2400" dirty="0"/>
              <a:t>Final Algorithm</a:t>
            </a:r>
            <a:endParaRPr dirty="0"/>
          </a:p>
        </p:txBody>
      </p:sp>
      <p:sp>
        <p:nvSpPr>
          <p:cNvPr id="622" name="Google Shape;622;p46">
            <a:extLst>
              <a:ext uri="{FF2B5EF4-FFF2-40B4-BE49-F238E27FC236}">
                <a16:creationId xmlns:a16="http://schemas.microsoft.com/office/drawing/2014/main" id="{5AE9DEF4-F035-0CD2-9C43-E841ADB8EB4D}"/>
              </a:ext>
            </a:extLst>
          </p:cNvPr>
          <p:cNvSpPr/>
          <p:nvPr/>
        </p:nvSpPr>
        <p:spPr>
          <a:xfrm rot="10800000">
            <a:off x="4099457" y="53816"/>
            <a:ext cx="718329" cy="682613"/>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6">
            <a:extLst>
              <a:ext uri="{FF2B5EF4-FFF2-40B4-BE49-F238E27FC236}">
                <a16:creationId xmlns:a16="http://schemas.microsoft.com/office/drawing/2014/main" id="{4B770CC1-64E7-F5BA-3138-7DE7F764C913}"/>
              </a:ext>
            </a:extLst>
          </p:cNvPr>
          <p:cNvSpPr/>
          <p:nvPr/>
        </p:nvSpPr>
        <p:spPr>
          <a:xfrm rot="10800000">
            <a:off x="5809874" y="4694738"/>
            <a:ext cx="823475" cy="894712"/>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3AF4D74C-2FE9-3CBE-CA99-32175F2B94F2}"/>
              </a:ext>
            </a:extLst>
          </p:cNvPr>
          <p:cNvPicPr>
            <a:picLocks noChangeAspect="1"/>
          </p:cNvPicPr>
          <p:nvPr/>
        </p:nvPicPr>
        <p:blipFill>
          <a:blip r:embed="rId4"/>
          <a:stretch>
            <a:fillRect/>
          </a:stretch>
        </p:blipFill>
        <p:spPr>
          <a:xfrm>
            <a:off x="640972" y="1462989"/>
            <a:ext cx="3826490" cy="1801757"/>
          </a:xfrm>
          <a:prstGeom prst="rect">
            <a:avLst/>
          </a:prstGeom>
        </p:spPr>
      </p:pic>
      <p:pic>
        <p:nvPicPr>
          <p:cNvPr id="8" name="Picture 7">
            <a:extLst>
              <a:ext uri="{FF2B5EF4-FFF2-40B4-BE49-F238E27FC236}">
                <a16:creationId xmlns:a16="http://schemas.microsoft.com/office/drawing/2014/main" id="{B2892F13-F924-226C-9694-E0BF1E991675}"/>
              </a:ext>
            </a:extLst>
          </p:cNvPr>
          <p:cNvPicPr>
            <a:picLocks noChangeAspect="1"/>
          </p:cNvPicPr>
          <p:nvPr/>
        </p:nvPicPr>
        <p:blipFill rotWithShape="1">
          <a:blip r:embed="rId5">
            <a:extLst>
              <a:ext uri="{28A0092B-C50C-407E-A947-70E740481C1C}">
                <a14:useLocalDpi xmlns:a14="http://schemas.microsoft.com/office/drawing/2010/main" val="0"/>
              </a:ext>
            </a:extLst>
          </a:blip>
          <a:srcRect l="21033" t="12187" r="10553" b="6577"/>
          <a:stretch/>
        </p:blipFill>
        <p:spPr bwMode="auto">
          <a:xfrm>
            <a:off x="7431802" y="108440"/>
            <a:ext cx="1555008" cy="1384781"/>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3096185A-9241-77B9-3663-E1304754A3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1139" y="108440"/>
            <a:ext cx="2235258" cy="1481718"/>
          </a:xfrm>
          <a:prstGeom prst="rect">
            <a:avLst/>
          </a:prstGeom>
        </p:spPr>
      </p:pic>
      <p:pic>
        <p:nvPicPr>
          <p:cNvPr id="10" name="Picture 9">
            <a:extLst>
              <a:ext uri="{FF2B5EF4-FFF2-40B4-BE49-F238E27FC236}">
                <a16:creationId xmlns:a16="http://schemas.microsoft.com/office/drawing/2014/main" id="{379113FA-1453-B972-E4E6-76DBFE5F8A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42" t="16375" r="13483" b="58813"/>
          <a:stretch/>
        </p:blipFill>
        <p:spPr bwMode="auto">
          <a:xfrm rot="16200000">
            <a:off x="6189" y="3981689"/>
            <a:ext cx="1729088" cy="45952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C080C182-23D0-5A49-5A64-DB52501427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872" t="13063" r="58146" b="20892"/>
          <a:stretch/>
        </p:blipFill>
        <p:spPr bwMode="auto">
          <a:xfrm>
            <a:off x="1253971" y="3346904"/>
            <a:ext cx="507323" cy="1719849"/>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FDC13A77-D02A-83E1-0758-968BC224D33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520" t="7766" r="64607" b="18693"/>
          <a:stretch/>
        </p:blipFill>
        <p:spPr bwMode="auto">
          <a:xfrm>
            <a:off x="1914772" y="3337665"/>
            <a:ext cx="473913" cy="1729088"/>
          </a:xfrm>
          <a:prstGeom prst="rect">
            <a:avLst/>
          </a:prstGeom>
          <a:noFill/>
          <a:ln>
            <a:noFill/>
          </a:ln>
          <a:extLst>
            <a:ext uri="{53640926-AAD7-44D8-BBD7-CCE9431645EC}">
              <a14:shadowObscured xmlns:a14="http://schemas.microsoft.com/office/drawing/2010/main"/>
            </a:ext>
          </a:extLst>
        </p:spPr>
      </p:pic>
      <p:pic>
        <p:nvPicPr>
          <p:cNvPr id="1026" name="Picture 2">
            <a:extLst>
              <a:ext uri="{FF2B5EF4-FFF2-40B4-BE49-F238E27FC236}">
                <a16:creationId xmlns:a16="http://schemas.microsoft.com/office/drawing/2014/main" id="{EE829B6B-B73D-C3A9-1794-C4C9E40095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63299" y="3335602"/>
            <a:ext cx="522854" cy="172908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72EB171F-598E-5B66-5CEB-93309E74CD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62832" y="3335601"/>
            <a:ext cx="481576" cy="17290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0DCEF63-FA9B-3633-1854-112F0CF328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95304" y="3335601"/>
            <a:ext cx="504508" cy="1729089"/>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FYP 3D Bezier Spline Algorithm 4x Speed">
            <a:hlinkClick r:id="" action="ppaction://media"/>
            <a:extLst>
              <a:ext uri="{FF2B5EF4-FFF2-40B4-BE49-F238E27FC236}">
                <a16:creationId xmlns:a16="http://schemas.microsoft.com/office/drawing/2014/main" id="{510635A7-F882-119B-302F-9A91751C3768}"/>
              </a:ext>
            </a:extLst>
          </p:cNvPr>
          <p:cNvPicPr>
            <a:picLocks noRot="1" noChangeAspect="1"/>
          </p:cNvPicPr>
          <p:nvPr>
            <a:videoFile r:link="rId1"/>
          </p:nvPr>
        </p:nvPicPr>
        <p:blipFill>
          <a:blip r:embed="rId13"/>
          <a:stretch>
            <a:fillRect/>
          </a:stretch>
        </p:blipFill>
        <p:spPr>
          <a:xfrm>
            <a:off x="4503797" y="1716610"/>
            <a:ext cx="4545568" cy="2568246"/>
          </a:xfrm>
          <a:prstGeom prst="rect">
            <a:avLst/>
          </a:prstGeom>
        </p:spPr>
      </p:pic>
    </p:spTree>
    <p:extLst>
      <p:ext uri="{BB962C8B-B14F-4D97-AF65-F5344CB8AC3E}">
        <p14:creationId xmlns:p14="http://schemas.microsoft.com/office/powerpoint/2010/main" val="36808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8">
          <a:extLst>
            <a:ext uri="{FF2B5EF4-FFF2-40B4-BE49-F238E27FC236}">
              <a16:creationId xmlns:a16="http://schemas.microsoft.com/office/drawing/2014/main" id="{B39AD9B6-59BE-D2F0-29B7-E05BEB2609DC}"/>
            </a:ext>
          </a:extLst>
        </p:cNvPr>
        <p:cNvGrpSpPr/>
        <p:nvPr/>
      </p:nvGrpSpPr>
      <p:grpSpPr>
        <a:xfrm>
          <a:off x="0" y="0"/>
          <a:ext cx="0" cy="0"/>
          <a:chOff x="0" y="0"/>
          <a:chExt cx="0" cy="0"/>
        </a:xfrm>
      </p:grpSpPr>
      <p:sp>
        <p:nvSpPr>
          <p:cNvPr id="789" name="Google Shape;789;p56">
            <a:extLst>
              <a:ext uri="{FF2B5EF4-FFF2-40B4-BE49-F238E27FC236}">
                <a16:creationId xmlns:a16="http://schemas.microsoft.com/office/drawing/2014/main" id="{A5F60FE2-02E8-7CF1-0292-B47E0BF9C01B}"/>
              </a:ext>
            </a:extLst>
          </p:cNvPr>
          <p:cNvSpPr txBox="1">
            <a:spLocks noGrp="1"/>
          </p:cNvSpPr>
          <p:nvPr>
            <p:ph type="title"/>
          </p:nvPr>
        </p:nvSpPr>
        <p:spPr>
          <a:xfrm>
            <a:off x="4833910" y="970175"/>
            <a:ext cx="3535800" cy="983400"/>
          </a:xfrm>
          <a:prstGeom prst="rect">
            <a:avLst/>
          </a:prstGeom>
        </p:spPr>
        <p:txBody>
          <a:bodyPr spcFirstLastPara="1" wrap="square" lIns="91425" tIns="91425" rIns="91425" bIns="91425" anchor="ctr" anchorCtr="0">
            <a:noAutofit/>
          </a:bodyPr>
          <a:lstStyle/>
          <a:p>
            <a:pPr marL="0" marR="0" eaLnBrk="0" hangingPunct="0">
              <a:spcBef>
                <a:spcPts val="600"/>
              </a:spcBef>
            </a:pPr>
            <a:r>
              <a:rPr lang="en-US" dirty="0"/>
              <a:t>44.53%</a:t>
            </a:r>
          </a:p>
        </p:txBody>
      </p:sp>
      <p:sp>
        <p:nvSpPr>
          <p:cNvPr id="790" name="Google Shape;790;p56">
            <a:extLst>
              <a:ext uri="{FF2B5EF4-FFF2-40B4-BE49-F238E27FC236}">
                <a16:creationId xmlns:a16="http://schemas.microsoft.com/office/drawing/2014/main" id="{5465C6AC-C366-86D4-151B-2128D34D90F9}"/>
              </a:ext>
            </a:extLst>
          </p:cNvPr>
          <p:cNvSpPr txBox="1">
            <a:spLocks noGrp="1"/>
          </p:cNvSpPr>
          <p:nvPr>
            <p:ph type="subTitle" idx="1"/>
          </p:nvPr>
        </p:nvSpPr>
        <p:spPr>
          <a:xfrm>
            <a:off x="4833160" y="1993050"/>
            <a:ext cx="3537300" cy="4116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dirty="0"/>
              <a:t>Faster for 2D Spline than Straight Line</a:t>
            </a:r>
            <a:endParaRPr dirty="0"/>
          </a:p>
        </p:txBody>
      </p:sp>
      <p:sp>
        <p:nvSpPr>
          <p:cNvPr id="791" name="Google Shape;791;p56">
            <a:extLst>
              <a:ext uri="{FF2B5EF4-FFF2-40B4-BE49-F238E27FC236}">
                <a16:creationId xmlns:a16="http://schemas.microsoft.com/office/drawing/2014/main" id="{8D90B595-9252-C90B-2CE0-07534B039EF6}"/>
              </a:ext>
            </a:extLst>
          </p:cNvPr>
          <p:cNvSpPr txBox="1">
            <a:spLocks noGrp="1"/>
          </p:cNvSpPr>
          <p:nvPr>
            <p:ph type="title" idx="2"/>
          </p:nvPr>
        </p:nvSpPr>
        <p:spPr>
          <a:xfrm>
            <a:off x="4833910" y="2738850"/>
            <a:ext cx="3535800" cy="98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41.66%</a:t>
            </a:r>
          </a:p>
        </p:txBody>
      </p:sp>
      <p:sp>
        <p:nvSpPr>
          <p:cNvPr id="792" name="Google Shape;792;p56">
            <a:extLst>
              <a:ext uri="{FF2B5EF4-FFF2-40B4-BE49-F238E27FC236}">
                <a16:creationId xmlns:a16="http://schemas.microsoft.com/office/drawing/2014/main" id="{EF1B335B-3C88-2AA2-CE9E-A378418AE18F}"/>
              </a:ext>
            </a:extLst>
          </p:cNvPr>
          <p:cNvSpPr txBox="1">
            <a:spLocks noGrp="1"/>
          </p:cNvSpPr>
          <p:nvPr>
            <p:ph type="subTitle" idx="3"/>
          </p:nvPr>
        </p:nvSpPr>
        <p:spPr>
          <a:xfrm>
            <a:off x="4833160" y="3761725"/>
            <a:ext cx="3537300" cy="4116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US" dirty="0"/>
              <a:t>Faster for 3D Spline than Straight Line</a:t>
            </a:r>
          </a:p>
        </p:txBody>
      </p:sp>
      <p:pic>
        <p:nvPicPr>
          <p:cNvPr id="4" name="Picture 3">
            <a:extLst>
              <a:ext uri="{FF2B5EF4-FFF2-40B4-BE49-F238E27FC236}">
                <a16:creationId xmlns:a16="http://schemas.microsoft.com/office/drawing/2014/main" id="{269882FE-2D69-B163-9371-7B61DD33B481}"/>
              </a:ext>
            </a:extLst>
          </p:cNvPr>
          <p:cNvPicPr>
            <a:picLocks noChangeAspect="1"/>
          </p:cNvPicPr>
          <p:nvPr/>
        </p:nvPicPr>
        <p:blipFill>
          <a:blip r:embed="rId3"/>
          <a:stretch>
            <a:fillRect/>
          </a:stretch>
        </p:blipFill>
        <p:spPr>
          <a:xfrm>
            <a:off x="597476" y="833289"/>
            <a:ext cx="4130387" cy="1573481"/>
          </a:xfrm>
          <a:prstGeom prst="rect">
            <a:avLst/>
          </a:prstGeom>
        </p:spPr>
      </p:pic>
      <p:pic>
        <p:nvPicPr>
          <p:cNvPr id="5" name="Picture 4">
            <a:extLst>
              <a:ext uri="{FF2B5EF4-FFF2-40B4-BE49-F238E27FC236}">
                <a16:creationId xmlns:a16="http://schemas.microsoft.com/office/drawing/2014/main" id="{0C0145E9-0DE4-6EE5-8784-3F1F50FEAABD}"/>
              </a:ext>
            </a:extLst>
          </p:cNvPr>
          <p:cNvPicPr>
            <a:picLocks noChangeAspect="1"/>
          </p:cNvPicPr>
          <p:nvPr/>
        </p:nvPicPr>
        <p:blipFill>
          <a:blip r:embed="rId4"/>
          <a:stretch>
            <a:fillRect/>
          </a:stretch>
        </p:blipFill>
        <p:spPr>
          <a:xfrm>
            <a:off x="597477" y="2464793"/>
            <a:ext cx="4130387" cy="1896394"/>
          </a:xfrm>
          <a:prstGeom prst="rect">
            <a:avLst/>
          </a:prstGeom>
        </p:spPr>
      </p:pic>
      <p:sp>
        <p:nvSpPr>
          <p:cNvPr id="6" name="Title 1">
            <a:extLst>
              <a:ext uri="{FF2B5EF4-FFF2-40B4-BE49-F238E27FC236}">
                <a16:creationId xmlns:a16="http://schemas.microsoft.com/office/drawing/2014/main" id="{19468F53-0C24-A8B2-0E22-50830A2C8634}"/>
              </a:ext>
            </a:extLst>
          </p:cNvPr>
          <p:cNvSpPr txBox="1">
            <a:spLocks/>
          </p:cNvSpPr>
          <p:nvPr/>
        </p:nvSpPr>
        <p:spPr>
          <a:xfrm>
            <a:off x="570818" y="245256"/>
            <a:ext cx="7717500" cy="56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6000"/>
              <a:buFont typeface="Skranji"/>
              <a:buNone/>
              <a:defRPr sz="65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6000"/>
              <a:buFont typeface="Skranji"/>
              <a:buNone/>
              <a:defRPr sz="6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6000"/>
              <a:buFont typeface="Skranji"/>
              <a:buNone/>
              <a:defRPr sz="6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6000"/>
              <a:buFont typeface="Skranji"/>
              <a:buNone/>
              <a:defRPr sz="6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6000"/>
              <a:buFont typeface="Skranji"/>
              <a:buNone/>
              <a:defRPr sz="6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6000"/>
              <a:buFont typeface="Skranji"/>
              <a:buNone/>
              <a:defRPr sz="6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6000"/>
              <a:buFont typeface="Skranji"/>
              <a:buNone/>
              <a:defRPr sz="6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6000"/>
              <a:buFont typeface="Skranji"/>
              <a:buNone/>
              <a:defRPr sz="6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6000"/>
              <a:buFont typeface="Skranji"/>
              <a:buNone/>
              <a:defRPr sz="6000" b="0" i="0" u="none" strike="noStrike" cap="none">
                <a:solidFill>
                  <a:schemeClr val="dk1"/>
                </a:solidFill>
                <a:latin typeface="Skranji"/>
                <a:ea typeface="Skranji"/>
                <a:cs typeface="Skranji"/>
                <a:sym typeface="Skranji"/>
              </a:defRPr>
            </a:lvl9pPr>
          </a:lstStyle>
          <a:p>
            <a:pPr algn="l"/>
            <a:r>
              <a:rPr lang="en-US" sz="3500" dirty="0"/>
              <a:t>Comparison</a:t>
            </a:r>
            <a:r>
              <a:rPr lang="en-US" sz="4000" dirty="0"/>
              <a:t> Data</a:t>
            </a:r>
          </a:p>
        </p:txBody>
      </p:sp>
      <p:sp>
        <p:nvSpPr>
          <p:cNvPr id="795" name="Google Shape;795;p56">
            <a:extLst>
              <a:ext uri="{FF2B5EF4-FFF2-40B4-BE49-F238E27FC236}">
                <a16:creationId xmlns:a16="http://schemas.microsoft.com/office/drawing/2014/main" id="{760DA0EA-BB19-5D08-8E07-215242EB9CE7}"/>
              </a:ext>
            </a:extLst>
          </p:cNvPr>
          <p:cNvSpPr/>
          <p:nvPr/>
        </p:nvSpPr>
        <p:spPr>
          <a:xfrm rot="10800000">
            <a:off x="4434763" y="338105"/>
            <a:ext cx="586200" cy="5874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6">
            <a:extLst>
              <a:ext uri="{FF2B5EF4-FFF2-40B4-BE49-F238E27FC236}">
                <a16:creationId xmlns:a16="http://schemas.microsoft.com/office/drawing/2014/main" id="{96E91F10-2480-F063-F0EA-23A15F43D630}"/>
              </a:ext>
            </a:extLst>
          </p:cNvPr>
          <p:cNvSpPr/>
          <p:nvPr/>
        </p:nvSpPr>
        <p:spPr>
          <a:xfrm rot="10800000">
            <a:off x="62346" y="4421332"/>
            <a:ext cx="640489" cy="6159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20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1E9D9400-59E7-FFB4-D071-1B0B5AD8D179}"/>
            </a:ext>
          </a:extLst>
        </p:cNvPr>
        <p:cNvGrpSpPr/>
        <p:nvPr/>
      </p:nvGrpSpPr>
      <p:grpSpPr>
        <a:xfrm>
          <a:off x="0" y="0"/>
          <a:ext cx="0" cy="0"/>
          <a:chOff x="0" y="0"/>
          <a:chExt cx="0" cy="0"/>
        </a:xfrm>
      </p:grpSpPr>
      <p:sp>
        <p:nvSpPr>
          <p:cNvPr id="456" name="Google Shape;456;p41">
            <a:extLst>
              <a:ext uri="{FF2B5EF4-FFF2-40B4-BE49-F238E27FC236}">
                <a16:creationId xmlns:a16="http://schemas.microsoft.com/office/drawing/2014/main" id="{EBAD6DCD-FD83-F221-E510-84981587BFA9}"/>
              </a:ext>
            </a:extLst>
          </p:cNvPr>
          <p:cNvSpPr txBox="1">
            <a:spLocks noGrp="1"/>
          </p:cNvSpPr>
          <p:nvPr>
            <p:ph type="title"/>
          </p:nvPr>
        </p:nvSpPr>
        <p:spPr>
          <a:xfrm>
            <a:off x="4572000" y="2343900"/>
            <a:ext cx="3586008" cy="127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VIDEO</a:t>
            </a:r>
            <a:br>
              <a:rPr lang="en" dirty="0"/>
            </a:br>
            <a:r>
              <a:rPr lang="en" dirty="0">
                <a:solidFill>
                  <a:schemeClr val="tx1"/>
                </a:solidFill>
              </a:rPr>
              <a:t>DEMO</a:t>
            </a:r>
            <a:endParaRPr dirty="0">
              <a:solidFill>
                <a:schemeClr val="tx1"/>
              </a:solidFill>
            </a:endParaRPr>
          </a:p>
        </p:txBody>
      </p:sp>
      <p:sp>
        <p:nvSpPr>
          <p:cNvPr id="457" name="Google Shape;457;p41">
            <a:extLst>
              <a:ext uri="{FF2B5EF4-FFF2-40B4-BE49-F238E27FC236}">
                <a16:creationId xmlns:a16="http://schemas.microsoft.com/office/drawing/2014/main" id="{45B14101-1495-11C1-DDC6-C59DF414D16E}"/>
              </a:ext>
            </a:extLst>
          </p:cNvPr>
          <p:cNvSpPr txBox="1">
            <a:spLocks noGrp="1"/>
          </p:cNvSpPr>
          <p:nvPr>
            <p:ph type="title" idx="2"/>
          </p:nvPr>
        </p:nvSpPr>
        <p:spPr>
          <a:xfrm>
            <a:off x="5499713" y="734306"/>
            <a:ext cx="1516500" cy="14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458" name="Google Shape;458;p41">
            <a:extLst>
              <a:ext uri="{FF2B5EF4-FFF2-40B4-BE49-F238E27FC236}">
                <a16:creationId xmlns:a16="http://schemas.microsoft.com/office/drawing/2014/main" id="{263E8936-0753-F42D-8E32-33BE3DC8B2F3}"/>
              </a:ext>
            </a:extLst>
          </p:cNvPr>
          <p:cNvSpPr txBox="1">
            <a:spLocks noGrp="1"/>
          </p:cNvSpPr>
          <p:nvPr>
            <p:ph type="subTitle" idx="1"/>
          </p:nvPr>
        </p:nvSpPr>
        <p:spPr>
          <a:xfrm>
            <a:off x="4948550" y="3744094"/>
            <a:ext cx="2618700" cy="66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How well it works</a:t>
            </a:r>
            <a:endParaRPr dirty="0"/>
          </a:p>
        </p:txBody>
      </p:sp>
      <p:pic>
        <p:nvPicPr>
          <p:cNvPr id="459" name="Google Shape;459;p41">
            <a:extLst>
              <a:ext uri="{FF2B5EF4-FFF2-40B4-BE49-F238E27FC236}">
                <a16:creationId xmlns:a16="http://schemas.microsoft.com/office/drawing/2014/main" id="{904B073D-C858-4216-D408-04A1A83F5245}"/>
              </a:ext>
            </a:extLst>
          </p:cNvPr>
          <p:cNvPicPr preferRelativeResize="0">
            <a:picLocks noGrp="1"/>
          </p:cNvPicPr>
          <p:nvPr>
            <p:ph type="pic" idx="3"/>
          </p:nvPr>
        </p:nvPicPr>
        <p:blipFill rotWithShape="1">
          <a:blip r:embed="rId3">
            <a:alphaModFix/>
          </a:blip>
          <a:srcRect l="22590" r="22590"/>
          <a:stretch/>
        </p:blipFill>
        <p:spPr>
          <a:xfrm flipH="1">
            <a:off x="-40675" y="523650"/>
            <a:ext cx="3988353" cy="4096201"/>
          </a:xfrm>
          <a:prstGeom prst="rect">
            <a:avLst/>
          </a:prstGeom>
        </p:spPr>
      </p:pic>
      <p:sp>
        <p:nvSpPr>
          <p:cNvPr id="460" name="Google Shape;460;p41">
            <a:extLst>
              <a:ext uri="{FF2B5EF4-FFF2-40B4-BE49-F238E27FC236}">
                <a16:creationId xmlns:a16="http://schemas.microsoft.com/office/drawing/2014/main" id="{B2E56EF0-BCE0-30A4-641E-F3438A73A8AE}"/>
              </a:ext>
            </a:extLst>
          </p:cNvPr>
          <p:cNvSpPr/>
          <p:nvPr/>
        </p:nvSpPr>
        <p:spPr>
          <a:xfrm rot="10800000">
            <a:off x="3662850" y="667575"/>
            <a:ext cx="717000" cy="7185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1">
            <a:extLst>
              <a:ext uri="{FF2B5EF4-FFF2-40B4-BE49-F238E27FC236}">
                <a16:creationId xmlns:a16="http://schemas.microsoft.com/office/drawing/2014/main" id="{732BEDA4-1F30-0016-4A01-03EA68AA57DB}"/>
              </a:ext>
            </a:extLst>
          </p:cNvPr>
          <p:cNvSpPr/>
          <p:nvPr/>
        </p:nvSpPr>
        <p:spPr>
          <a:xfrm rot="10800000">
            <a:off x="-195800" y="3860625"/>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132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C62D54-572C-E948-63AF-576C5B358B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20F66-C9E9-0914-C980-87E3CB839AFE}"/>
              </a:ext>
            </a:extLst>
          </p:cNvPr>
          <p:cNvSpPr>
            <a:spLocks noGrp="1"/>
          </p:cNvSpPr>
          <p:nvPr>
            <p:ph type="title"/>
          </p:nvPr>
        </p:nvSpPr>
        <p:spPr/>
        <p:txBody>
          <a:bodyPr/>
          <a:lstStyle/>
          <a:p>
            <a:r>
              <a:rPr lang="en-US" dirty="0"/>
              <a:t>Demo in FYP Industry Day</a:t>
            </a:r>
          </a:p>
        </p:txBody>
      </p:sp>
      <p:pic>
        <p:nvPicPr>
          <p:cNvPr id="5" name="Online Media 4" title="FYP Atrium Video Demo">
            <a:hlinkClick r:id="" action="ppaction://media"/>
            <a:extLst>
              <a:ext uri="{FF2B5EF4-FFF2-40B4-BE49-F238E27FC236}">
                <a16:creationId xmlns:a16="http://schemas.microsoft.com/office/drawing/2014/main" id="{01A7AE65-1FF7-1DA4-D7F0-E1B89016FE02}"/>
              </a:ext>
            </a:extLst>
          </p:cNvPr>
          <p:cNvPicPr>
            <a:picLocks noRot="1" noChangeAspect="1"/>
          </p:cNvPicPr>
          <p:nvPr>
            <a:videoFile r:link="rId1"/>
          </p:nvPr>
        </p:nvPicPr>
        <p:blipFill>
          <a:blip r:embed="rId4"/>
          <a:stretch>
            <a:fillRect/>
          </a:stretch>
        </p:blipFill>
        <p:spPr>
          <a:xfrm>
            <a:off x="1238557" y="1076370"/>
            <a:ext cx="6666885" cy="3766790"/>
          </a:xfrm>
          <a:prstGeom prst="rect">
            <a:avLst/>
          </a:prstGeom>
        </p:spPr>
      </p:pic>
    </p:spTree>
    <p:extLst>
      <p:ext uri="{BB962C8B-B14F-4D97-AF65-F5344CB8AC3E}">
        <p14:creationId xmlns:p14="http://schemas.microsoft.com/office/powerpoint/2010/main" val="422702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38">
          <a:extLst>
            <a:ext uri="{FF2B5EF4-FFF2-40B4-BE49-F238E27FC236}">
              <a16:creationId xmlns:a16="http://schemas.microsoft.com/office/drawing/2014/main" id="{6CB5597F-2FFB-29EA-FEA1-B2C80688320A}"/>
            </a:ext>
          </a:extLst>
        </p:cNvPr>
        <p:cNvGrpSpPr/>
        <p:nvPr/>
      </p:nvGrpSpPr>
      <p:grpSpPr>
        <a:xfrm>
          <a:off x="0" y="0"/>
          <a:ext cx="0" cy="0"/>
          <a:chOff x="0" y="0"/>
          <a:chExt cx="0" cy="0"/>
        </a:xfrm>
      </p:grpSpPr>
      <p:sp>
        <p:nvSpPr>
          <p:cNvPr id="939" name="Google Shape;939;p64">
            <a:extLst>
              <a:ext uri="{FF2B5EF4-FFF2-40B4-BE49-F238E27FC236}">
                <a16:creationId xmlns:a16="http://schemas.microsoft.com/office/drawing/2014/main" id="{70752286-1617-A53E-6A4C-31824CDBDE2A}"/>
              </a:ext>
            </a:extLst>
          </p:cNvPr>
          <p:cNvSpPr txBox="1">
            <a:spLocks noGrp="1"/>
          </p:cNvSpPr>
          <p:nvPr>
            <p:ph type="title"/>
          </p:nvPr>
        </p:nvSpPr>
        <p:spPr>
          <a:xfrm>
            <a:off x="4746394" y="563736"/>
            <a:ext cx="3520800" cy="101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THANKS</a:t>
            </a:r>
            <a:endParaRPr dirty="0"/>
          </a:p>
        </p:txBody>
      </p:sp>
      <p:sp>
        <p:nvSpPr>
          <p:cNvPr id="940" name="Google Shape;940;p64">
            <a:extLst>
              <a:ext uri="{FF2B5EF4-FFF2-40B4-BE49-F238E27FC236}">
                <a16:creationId xmlns:a16="http://schemas.microsoft.com/office/drawing/2014/main" id="{FFA7AE09-7604-14EE-3234-A1517BBA48D7}"/>
              </a:ext>
            </a:extLst>
          </p:cNvPr>
          <p:cNvSpPr txBox="1">
            <a:spLocks noGrp="1"/>
          </p:cNvSpPr>
          <p:nvPr>
            <p:ph type="subTitle" idx="1"/>
          </p:nvPr>
        </p:nvSpPr>
        <p:spPr>
          <a:xfrm>
            <a:off x="4596952" y="1575936"/>
            <a:ext cx="3819684" cy="114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lt1"/>
              </a:buClr>
              <a:buSzPts val="1100"/>
              <a:buFont typeface="Arial"/>
              <a:buNone/>
            </a:pPr>
            <a:r>
              <a:rPr kumimoji="0" lang="en-US" altLang="en-US" sz="2400" b="1" i="0" u="none" strike="noStrike" kern="0" cap="none" spc="0" normalizeH="0" baseline="0" noProof="0" dirty="0">
                <a:ln>
                  <a:noFill/>
                </a:ln>
                <a:solidFill>
                  <a:schemeClr val="accent1">
                    <a:lumMod val="25000"/>
                  </a:schemeClr>
                </a:solidFill>
                <a:effectLst/>
                <a:uLnTx/>
                <a:uFillTx/>
                <a:latin typeface="Skranji"/>
                <a:sym typeface="Skranji"/>
              </a:rPr>
              <a:t>Computer Vision</a:t>
            </a:r>
            <a:r>
              <a:rPr kumimoji="0" lang="en-US" altLang="en-US" sz="2000" b="1" i="0" u="none" strike="noStrike" kern="0" cap="none" spc="0" normalizeH="0" baseline="0" noProof="0" dirty="0">
                <a:ln>
                  <a:noFill/>
                </a:ln>
                <a:solidFill>
                  <a:schemeClr val="accent1">
                    <a:lumMod val="25000"/>
                  </a:schemeClr>
                </a:solidFill>
                <a:effectLst/>
                <a:uLnTx/>
                <a:uFillTx/>
                <a:latin typeface="Skranji"/>
                <a:sym typeface="Skranji"/>
              </a:rPr>
              <a:t>-based </a:t>
            </a:r>
            <a:r>
              <a:rPr kumimoji="0" lang="en-US" altLang="en-US" sz="2800" b="1" i="0" u="none" strike="noStrike" kern="0" cap="none" spc="0" normalizeH="0" baseline="0" noProof="0" dirty="0">
                <a:ln>
                  <a:noFill/>
                </a:ln>
                <a:solidFill>
                  <a:srgbClr val="BB1F1F"/>
                </a:solidFill>
                <a:effectLst/>
                <a:uLnTx/>
                <a:uFillTx/>
                <a:latin typeface="Skranji"/>
                <a:sym typeface="Skranji"/>
              </a:rPr>
              <a:t>Path Planning</a:t>
            </a:r>
            <a:br>
              <a:rPr kumimoji="0" lang="en-US" altLang="en-US" sz="2000" b="1" i="0" u="none" strike="noStrike" kern="0" cap="none" spc="0" normalizeH="0" baseline="0" noProof="0" dirty="0">
                <a:ln>
                  <a:noFill/>
                </a:ln>
                <a:solidFill>
                  <a:srgbClr val="BB1F1F"/>
                </a:solidFill>
                <a:effectLst/>
                <a:uLnTx/>
                <a:uFillTx/>
                <a:latin typeface="Skranji"/>
                <a:sym typeface="Skranji"/>
              </a:rPr>
            </a:br>
            <a:r>
              <a:rPr kumimoji="0" lang="en-US" altLang="en-US" sz="2000" b="1" i="0" u="none" strike="noStrike" kern="0" cap="none" spc="0" normalizeH="0" baseline="0" noProof="0" dirty="0">
                <a:ln>
                  <a:noFill/>
                </a:ln>
                <a:solidFill>
                  <a:srgbClr val="2A2A2A"/>
                </a:solidFill>
                <a:effectLst/>
                <a:uLnTx/>
                <a:uFillTx/>
                <a:latin typeface="Skranji"/>
                <a:sym typeface="Skranji"/>
              </a:rPr>
              <a:t>for Robot Manipulator</a:t>
            </a:r>
            <a:br>
              <a:rPr kumimoji="0" lang="en-US" altLang="en-US" sz="2000" b="1" i="0" u="none" strike="noStrike" kern="0" cap="none" spc="0" normalizeH="0" baseline="0" noProof="0" dirty="0">
                <a:ln>
                  <a:noFill/>
                </a:ln>
                <a:solidFill>
                  <a:srgbClr val="2A2A2A"/>
                </a:solidFill>
                <a:effectLst/>
                <a:uLnTx/>
                <a:uFillTx/>
                <a:latin typeface="Skranji"/>
                <a:sym typeface="Skranji"/>
              </a:rPr>
            </a:br>
            <a:r>
              <a:rPr kumimoji="0" lang="en-US" altLang="en-US" sz="2000" b="1" i="0" u="none" strike="noStrike" kern="0" cap="none" spc="0" normalizeH="0" baseline="0" noProof="0" dirty="0">
                <a:ln>
                  <a:noFill/>
                </a:ln>
                <a:solidFill>
                  <a:srgbClr val="BB1F1F"/>
                </a:solidFill>
                <a:effectLst/>
                <a:uLnTx/>
                <a:uFillTx/>
                <a:latin typeface="Skranji"/>
                <a:sym typeface="Skranji"/>
              </a:rPr>
              <a:t>Using </a:t>
            </a:r>
            <a:r>
              <a:rPr kumimoji="0" lang="en-US" altLang="en-US" sz="2800" b="1" i="0" u="none" strike="noStrike" kern="0" cap="none" spc="0" normalizeH="0" baseline="0" noProof="0" dirty="0">
                <a:ln>
                  <a:noFill/>
                </a:ln>
                <a:solidFill>
                  <a:srgbClr val="BB1F1F"/>
                </a:solidFill>
                <a:effectLst/>
                <a:uLnTx/>
                <a:uFillTx/>
                <a:latin typeface="Skranji"/>
                <a:sym typeface="Skranji"/>
              </a:rPr>
              <a:t>Bézier Curves</a:t>
            </a:r>
            <a:endParaRPr lang="en-US" sz="1200" dirty="0"/>
          </a:p>
        </p:txBody>
      </p:sp>
      <p:sp>
        <p:nvSpPr>
          <p:cNvPr id="945" name="Google Shape;945;p64">
            <a:extLst>
              <a:ext uri="{FF2B5EF4-FFF2-40B4-BE49-F238E27FC236}">
                <a16:creationId xmlns:a16="http://schemas.microsoft.com/office/drawing/2014/main" id="{D03FAB96-0E4C-3ECE-1F1D-3F3BD719A476}"/>
              </a:ext>
            </a:extLst>
          </p:cNvPr>
          <p:cNvSpPr txBox="1"/>
          <p:nvPr/>
        </p:nvSpPr>
        <p:spPr>
          <a:xfrm>
            <a:off x="5085422" y="3404994"/>
            <a:ext cx="2842743" cy="564333"/>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dirty="0"/>
              <a:t>CHEUNG Dick Ho (WKT06a-24)</a:t>
            </a:r>
          </a:p>
          <a:p>
            <a:pPr marL="0" lvl="0" indent="0" algn="ctr" rtl="0">
              <a:spcBef>
                <a:spcPts val="0"/>
              </a:spcBef>
              <a:spcAft>
                <a:spcPts val="0"/>
              </a:spcAft>
              <a:buNone/>
            </a:pPr>
            <a:r>
              <a:rPr lang="en-US" sz="1200" dirty="0"/>
              <a:t>Supervisor: Professor Tim Woo</a:t>
            </a:r>
          </a:p>
        </p:txBody>
      </p:sp>
      <p:sp>
        <p:nvSpPr>
          <p:cNvPr id="947" name="Google Shape;947;p64">
            <a:extLst>
              <a:ext uri="{FF2B5EF4-FFF2-40B4-BE49-F238E27FC236}">
                <a16:creationId xmlns:a16="http://schemas.microsoft.com/office/drawing/2014/main" id="{B8FE6E15-3393-9C7D-3FD2-2D845A5FD6C2}"/>
              </a:ext>
            </a:extLst>
          </p:cNvPr>
          <p:cNvSpPr/>
          <p:nvPr/>
        </p:nvSpPr>
        <p:spPr>
          <a:xfrm rot="10800000" flipH="1">
            <a:off x="3483000" y="628649"/>
            <a:ext cx="626605" cy="663975"/>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64">
            <a:extLst>
              <a:ext uri="{FF2B5EF4-FFF2-40B4-BE49-F238E27FC236}">
                <a16:creationId xmlns:a16="http://schemas.microsoft.com/office/drawing/2014/main" id="{78DFEEAC-9930-AC1D-5DBC-86E3A6E90876}"/>
              </a:ext>
            </a:extLst>
          </p:cNvPr>
          <p:cNvSpPr/>
          <p:nvPr/>
        </p:nvSpPr>
        <p:spPr>
          <a:xfrm rot="10800000" flipH="1">
            <a:off x="516200" y="4045550"/>
            <a:ext cx="468300" cy="4695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Online Media 1" title="FYP - Atrium Demo Timelapse">
            <a:hlinkClick r:id="" action="ppaction://media"/>
            <a:extLst>
              <a:ext uri="{FF2B5EF4-FFF2-40B4-BE49-F238E27FC236}">
                <a16:creationId xmlns:a16="http://schemas.microsoft.com/office/drawing/2014/main" id="{A69220E2-B822-F1AE-BF8B-1CC1AC3451C0}"/>
              </a:ext>
            </a:extLst>
          </p:cNvPr>
          <p:cNvPicPr>
            <a:picLocks noRot="1" noChangeAspect="1"/>
          </p:cNvPicPr>
          <p:nvPr>
            <a:videoFile r:link="rId1"/>
          </p:nvPr>
        </p:nvPicPr>
        <p:blipFill>
          <a:blip r:embed="rId4"/>
          <a:stretch>
            <a:fillRect/>
          </a:stretch>
        </p:blipFill>
        <p:spPr>
          <a:xfrm>
            <a:off x="205402" y="1369495"/>
            <a:ext cx="4341648" cy="2453031"/>
          </a:xfrm>
          <a:prstGeom prst="rect">
            <a:avLst/>
          </a:prstGeom>
        </p:spPr>
      </p:pic>
    </p:spTree>
    <p:extLst>
      <p:ext uri="{BB962C8B-B14F-4D97-AF65-F5344CB8AC3E}">
        <p14:creationId xmlns:p14="http://schemas.microsoft.com/office/powerpoint/2010/main" val="370647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8">
          <a:extLst>
            <a:ext uri="{FF2B5EF4-FFF2-40B4-BE49-F238E27FC236}">
              <a16:creationId xmlns:a16="http://schemas.microsoft.com/office/drawing/2014/main" id="{D343E21B-C359-B18B-0592-744E335554EC}"/>
            </a:ext>
          </a:extLst>
        </p:cNvPr>
        <p:cNvGrpSpPr/>
        <p:nvPr/>
      </p:nvGrpSpPr>
      <p:grpSpPr>
        <a:xfrm>
          <a:off x="0" y="0"/>
          <a:ext cx="0" cy="0"/>
          <a:chOff x="0" y="0"/>
          <a:chExt cx="0" cy="0"/>
        </a:xfrm>
      </p:grpSpPr>
      <p:sp>
        <p:nvSpPr>
          <p:cNvPr id="679" name="Google Shape;679;p49">
            <a:extLst>
              <a:ext uri="{FF2B5EF4-FFF2-40B4-BE49-F238E27FC236}">
                <a16:creationId xmlns:a16="http://schemas.microsoft.com/office/drawing/2014/main" id="{48D974E6-894E-AE23-8D33-0B757F6ED7D3}"/>
              </a:ext>
            </a:extLst>
          </p:cNvPr>
          <p:cNvSpPr txBox="1">
            <a:spLocks noGrp="1"/>
          </p:cNvSpPr>
          <p:nvPr>
            <p:ph type="title"/>
          </p:nvPr>
        </p:nvSpPr>
        <p:spPr>
          <a:xfrm>
            <a:off x="2642550" y="1515300"/>
            <a:ext cx="3858900" cy="211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Questions </a:t>
            </a:r>
            <a:r>
              <a:rPr lang="en" dirty="0">
                <a:solidFill>
                  <a:schemeClr val="dk1"/>
                </a:solidFill>
              </a:rPr>
              <a:t>&amp; Answers</a:t>
            </a:r>
            <a:endParaRPr sz="600" dirty="0">
              <a:solidFill>
                <a:schemeClr val="dk1"/>
              </a:solidFill>
            </a:endParaRPr>
          </a:p>
        </p:txBody>
      </p:sp>
      <p:sp>
        <p:nvSpPr>
          <p:cNvPr id="680" name="Google Shape;680;p49">
            <a:extLst>
              <a:ext uri="{FF2B5EF4-FFF2-40B4-BE49-F238E27FC236}">
                <a16:creationId xmlns:a16="http://schemas.microsoft.com/office/drawing/2014/main" id="{CEFC1507-9327-A1C1-8CD2-DEB53EA7C4AC}"/>
              </a:ext>
            </a:extLst>
          </p:cNvPr>
          <p:cNvSpPr/>
          <p:nvPr/>
        </p:nvSpPr>
        <p:spPr>
          <a:xfrm rot="10800000">
            <a:off x="7291775" y="368300"/>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9">
            <a:extLst>
              <a:ext uri="{FF2B5EF4-FFF2-40B4-BE49-F238E27FC236}">
                <a16:creationId xmlns:a16="http://schemas.microsoft.com/office/drawing/2014/main" id="{F6032473-7543-52E4-E04B-B942E3FE2035}"/>
              </a:ext>
            </a:extLst>
          </p:cNvPr>
          <p:cNvSpPr/>
          <p:nvPr/>
        </p:nvSpPr>
        <p:spPr>
          <a:xfrm rot="10800000">
            <a:off x="750925" y="3933975"/>
            <a:ext cx="751200" cy="7530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7121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9">
          <a:extLst>
            <a:ext uri="{FF2B5EF4-FFF2-40B4-BE49-F238E27FC236}">
              <a16:creationId xmlns:a16="http://schemas.microsoft.com/office/drawing/2014/main" id="{EB438B36-3B08-E303-2A5D-DBC6DEE7CF62}"/>
            </a:ext>
          </a:extLst>
        </p:cNvPr>
        <p:cNvGrpSpPr/>
        <p:nvPr/>
      </p:nvGrpSpPr>
      <p:grpSpPr>
        <a:xfrm>
          <a:off x="0" y="0"/>
          <a:ext cx="0" cy="0"/>
          <a:chOff x="0" y="0"/>
          <a:chExt cx="0" cy="0"/>
        </a:xfrm>
      </p:grpSpPr>
      <p:sp>
        <p:nvSpPr>
          <p:cNvPr id="800" name="Google Shape;800;p57">
            <a:extLst>
              <a:ext uri="{FF2B5EF4-FFF2-40B4-BE49-F238E27FC236}">
                <a16:creationId xmlns:a16="http://schemas.microsoft.com/office/drawing/2014/main" id="{28CA8AA7-0654-0C04-7732-100D1CC497C2}"/>
              </a:ext>
            </a:extLst>
          </p:cNvPr>
          <p:cNvSpPr txBox="1">
            <a:spLocks noGrp="1"/>
          </p:cNvSpPr>
          <p:nvPr>
            <p:ph type="title"/>
          </p:nvPr>
        </p:nvSpPr>
        <p:spPr>
          <a:xfrm>
            <a:off x="712961" y="121662"/>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Main Objective</a:t>
            </a:r>
            <a:endParaRPr dirty="0"/>
          </a:p>
        </p:txBody>
      </p:sp>
      <p:sp>
        <p:nvSpPr>
          <p:cNvPr id="802" name="Google Shape;802;p57">
            <a:extLst>
              <a:ext uri="{FF2B5EF4-FFF2-40B4-BE49-F238E27FC236}">
                <a16:creationId xmlns:a16="http://schemas.microsoft.com/office/drawing/2014/main" id="{5F5C7CA9-1E72-A7C5-C431-55892E6916D7}"/>
              </a:ext>
            </a:extLst>
          </p:cNvPr>
          <p:cNvSpPr txBox="1"/>
          <p:nvPr/>
        </p:nvSpPr>
        <p:spPr>
          <a:xfrm>
            <a:off x="931584" y="2176496"/>
            <a:ext cx="2011800" cy="4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Skranji"/>
                <a:ea typeface="Skranji"/>
                <a:cs typeface="Skranji"/>
                <a:sym typeface="Skranji"/>
              </a:rPr>
              <a:t>Computer Vision</a:t>
            </a:r>
            <a:endParaRPr sz="1600" dirty="0">
              <a:solidFill>
                <a:schemeClr val="dk1"/>
              </a:solidFill>
              <a:latin typeface="Skranji"/>
              <a:ea typeface="Skranji"/>
              <a:cs typeface="Skranji"/>
              <a:sym typeface="Skranji"/>
            </a:endParaRPr>
          </a:p>
        </p:txBody>
      </p:sp>
      <p:sp>
        <p:nvSpPr>
          <p:cNvPr id="804" name="Google Shape;804;p57">
            <a:extLst>
              <a:ext uri="{FF2B5EF4-FFF2-40B4-BE49-F238E27FC236}">
                <a16:creationId xmlns:a16="http://schemas.microsoft.com/office/drawing/2014/main" id="{F544F799-EE52-7653-3FE5-8F52417A0FAB}"/>
              </a:ext>
            </a:extLst>
          </p:cNvPr>
          <p:cNvSpPr txBox="1"/>
          <p:nvPr/>
        </p:nvSpPr>
        <p:spPr>
          <a:xfrm>
            <a:off x="3566100" y="2176496"/>
            <a:ext cx="2011800" cy="4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dk1"/>
                </a:solidFill>
                <a:latin typeface="Skranji"/>
                <a:ea typeface="Skranji"/>
                <a:cs typeface="Skranji"/>
                <a:sym typeface="Skranji"/>
              </a:rPr>
              <a:t>Bézier Curve</a:t>
            </a:r>
          </a:p>
          <a:p>
            <a:pPr marL="0" lvl="0" indent="0" algn="ctr" rtl="0">
              <a:spcBef>
                <a:spcPts val="0"/>
              </a:spcBef>
              <a:spcAft>
                <a:spcPts val="0"/>
              </a:spcAft>
              <a:buNone/>
            </a:pPr>
            <a:endParaRPr lang="en-US" sz="1800" dirty="0">
              <a:solidFill>
                <a:schemeClr val="dk1"/>
              </a:solidFill>
              <a:latin typeface="Skranji"/>
              <a:ea typeface="Skranji"/>
              <a:cs typeface="Skranji"/>
              <a:sym typeface="Skranji"/>
            </a:endParaRPr>
          </a:p>
        </p:txBody>
      </p:sp>
      <p:sp>
        <p:nvSpPr>
          <p:cNvPr id="806" name="Google Shape;806;p57">
            <a:extLst>
              <a:ext uri="{FF2B5EF4-FFF2-40B4-BE49-F238E27FC236}">
                <a16:creationId xmlns:a16="http://schemas.microsoft.com/office/drawing/2014/main" id="{B5D08EB1-618F-6E6C-C990-8D0902A18B37}"/>
              </a:ext>
            </a:extLst>
          </p:cNvPr>
          <p:cNvSpPr txBox="1"/>
          <p:nvPr/>
        </p:nvSpPr>
        <p:spPr>
          <a:xfrm>
            <a:off x="6200616" y="2176496"/>
            <a:ext cx="2011800" cy="4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dk1"/>
                </a:solidFill>
                <a:latin typeface="Skranji"/>
                <a:ea typeface="Skranji"/>
                <a:cs typeface="Skranji"/>
                <a:sym typeface="Skranji"/>
              </a:rPr>
              <a:t>Robotic Arm</a:t>
            </a:r>
            <a:endParaRPr sz="1800" dirty="0">
              <a:solidFill>
                <a:schemeClr val="dk1"/>
              </a:solidFill>
              <a:latin typeface="Skranji"/>
              <a:ea typeface="Skranji"/>
              <a:cs typeface="Skranji"/>
              <a:sym typeface="Skranji"/>
            </a:endParaRPr>
          </a:p>
        </p:txBody>
      </p:sp>
      <p:cxnSp>
        <p:nvCxnSpPr>
          <p:cNvPr id="814" name="Google Shape;814;p57">
            <a:extLst>
              <a:ext uri="{FF2B5EF4-FFF2-40B4-BE49-F238E27FC236}">
                <a16:creationId xmlns:a16="http://schemas.microsoft.com/office/drawing/2014/main" id="{DA5E0DD8-3FFD-BC4C-A771-2E8590B1FEF6}"/>
              </a:ext>
            </a:extLst>
          </p:cNvPr>
          <p:cNvCxnSpPr>
            <a:cxnSpLocks/>
            <a:endCxn id="802" idx="2"/>
          </p:cNvCxnSpPr>
          <p:nvPr/>
        </p:nvCxnSpPr>
        <p:spPr>
          <a:xfrm rot="5400000" flipH="1">
            <a:off x="3031340" y="1557271"/>
            <a:ext cx="447000" cy="2634900"/>
          </a:xfrm>
          <a:prstGeom prst="bentConnector3">
            <a:avLst>
              <a:gd name="adj1" fmla="val 50014"/>
            </a:avLst>
          </a:prstGeom>
          <a:noFill/>
          <a:ln w="19050" cap="flat" cmpd="sng">
            <a:solidFill>
              <a:schemeClr val="dk1"/>
            </a:solidFill>
            <a:prstDash val="solid"/>
            <a:round/>
            <a:headEnd type="none" w="med" len="med"/>
            <a:tailEnd type="diamond" w="med" len="med"/>
          </a:ln>
        </p:spPr>
      </p:cxnSp>
      <p:cxnSp>
        <p:nvCxnSpPr>
          <p:cNvPr id="815" name="Google Shape;815;p57">
            <a:extLst>
              <a:ext uri="{FF2B5EF4-FFF2-40B4-BE49-F238E27FC236}">
                <a16:creationId xmlns:a16="http://schemas.microsoft.com/office/drawing/2014/main" id="{836A3B32-914D-B7E8-4282-BE912F27E589}"/>
              </a:ext>
            </a:extLst>
          </p:cNvPr>
          <p:cNvCxnSpPr>
            <a:cxnSpLocks/>
            <a:endCxn id="804" idx="2"/>
          </p:cNvCxnSpPr>
          <p:nvPr/>
        </p:nvCxnSpPr>
        <p:spPr>
          <a:xfrm rot="-5400000">
            <a:off x="4349090" y="2874421"/>
            <a:ext cx="447000" cy="600"/>
          </a:xfrm>
          <a:prstGeom prst="bentConnector3">
            <a:avLst>
              <a:gd name="adj1" fmla="val 50014"/>
            </a:avLst>
          </a:prstGeom>
          <a:noFill/>
          <a:ln w="19050" cap="flat" cmpd="sng">
            <a:solidFill>
              <a:schemeClr val="dk1"/>
            </a:solidFill>
            <a:prstDash val="solid"/>
            <a:round/>
            <a:headEnd type="none" w="med" len="med"/>
            <a:tailEnd type="diamond" w="med" len="med"/>
          </a:ln>
        </p:spPr>
      </p:cxnSp>
      <p:cxnSp>
        <p:nvCxnSpPr>
          <p:cNvPr id="816" name="Google Shape;816;p57">
            <a:extLst>
              <a:ext uri="{FF2B5EF4-FFF2-40B4-BE49-F238E27FC236}">
                <a16:creationId xmlns:a16="http://schemas.microsoft.com/office/drawing/2014/main" id="{923BEB6A-12AA-4E38-B6E5-DC59AC153CFA}"/>
              </a:ext>
            </a:extLst>
          </p:cNvPr>
          <p:cNvCxnSpPr>
            <a:cxnSpLocks/>
            <a:endCxn id="806" idx="2"/>
          </p:cNvCxnSpPr>
          <p:nvPr/>
        </p:nvCxnSpPr>
        <p:spPr>
          <a:xfrm rot="-5400000">
            <a:off x="5665940" y="1557571"/>
            <a:ext cx="447000" cy="2634300"/>
          </a:xfrm>
          <a:prstGeom prst="bentConnector3">
            <a:avLst>
              <a:gd name="adj1" fmla="val 50014"/>
            </a:avLst>
          </a:prstGeom>
          <a:noFill/>
          <a:ln w="19050" cap="flat" cmpd="sng">
            <a:solidFill>
              <a:schemeClr val="dk1"/>
            </a:solidFill>
            <a:prstDash val="solid"/>
            <a:round/>
            <a:headEnd type="none" w="med" len="med"/>
            <a:tailEnd type="diamond" w="med" len="med"/>
          </a:ln>
        </p:spPr>
      </p:cxnSp>
      <p:pic>
        <p:nvPicPr>
          <p:cNvPr id="2" name="Picture 1">
            <a:extLst>
              <a:ext uri="{FF2B5EF4-FFF2-40B4-BE49-F238E27FC236}">
                <a16:creationId xmlns:a16="http://schemas.microsoft.com/office/drawing/2014/main" id="{507D8D90-86F2-AEAA-BD24-39403D52D060}"/>
              </a:ext>
            </a:extLst>
          </p:cNvPr>
          <p:cNvPicPr>
            <a:picLocks noChangeAspect="1"/>
          </p:cNvPicPr>
          <p:nvPr/>
        </p:nvPicPr>
        <p:blipFill>
          <a:blip r:embed="rId3"/>
          <a:stretch>
            <a:fillRect/>
          </a:stretch>
        </p:blipFill>
        <p:spPr>
          <a:xfrm>
            <a:off x="1193988" y="953268"/>
            <a:ext cx="1486804" cy="1257671"/>
          </a:xfrm>
          <a:prstGeom prst="rect">
            <a:avLst/>
          </a:prstGeom>
        </p:spPr>
      </p:pic>
      <p:pic>
        <p:nvPicPr>
          <p:cNvPr id="3" name="Picture 4">
            <a:extLst>
              <a:ext uri="{FF2B5EF4-FFF2-40B4-BE49-F238E27FC236}">
                <a16:creationId xmlns:a16="http://schemas.microsoft.com/office/drawing/2014/main" id="{C2AA5D90-10EC-897A-B778-87D86503254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93" t="13607" r="15237" b="13912"/>
          <a:stretch/>
        </p:blipFill>
        <p:spPr bwMode="auto">
          <a:xfrm>
            <a:off x="6630801" y="953268"/>
            <a:ext cx="1151578" cy="13007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B34B405-065E-E7EC-BB5E-FA3CDDCA14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2433" y="957487"/>
            <a:ext cx="1679133" cy="1257671"/>
          </a:xfrm>
          <a:prstGeom prst="rect">
            <a:avLst/>
          </a:prstGeom>
          <a:solidFill>
            <a:schemeClr val="bg1"/>
          </a:solidFill>
        </p:spPr>
      </p:pic>
      <p:pic>
        <p:nvPicPr>
          <p:cNvPr id="5" name="Picture 4">
            <a:extLst>
              <a:ext uri="{FF2B5EF4-FFF2-40B4-BE49-F238E27FC236}">
                <a16:creationId xmlns:a16="http://schemas.microsoft.com/office/drawing/2014/main" id="{F5C805E9-D580-9111-5B79-142B31FFDF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48" t="5607" r="14203" b="3967"/>
          <a:stretch/>
        </p:blipFill>
        <p:spPr bwMode="auto">
          <a:xfrm>
            <a:off x="3752164" y="3449039"/>
            <a:ext cx="1639094" cy="1644766"/>
          </a:xfrm>
          <a:prstGeom prst="rect">
            <a:avLst/>
          </a:prstGeom>
          <a:ln>
            <a:noFill/>
          </a:ln>
          <a:extLst>
            <a:ext uri="{53640926-AAD7-44D8-BBD7-CCE9431645EC}">
              <a14:shadowObscured xmlns:a14="http://schemas.microsoft.com/office/drawing/2010/main"/>
            </a:ext>
          </a:extLst>
        </p:spPr>
      </p:pic>
      <p:sp>
        <p:nvSpPr>
          <p:cNvPr id="11" name="Google Shape;804;p57">
            <a:extLst>
              <a:ext uri="{FF2B5EF4-FFF2-40B4-BE49-F238E27FC236}">
                <a16:creationId xmlns:a16="http://schemas.microsoft.com/office/drawing/2014/main" id="{75132DC0-CB82-5B6C-7587-12916CDE3FA7}"/>
              </a:ext>
            </a:extLst>
          </p:cNvPr>
          <p:cNvSpPr txBox="1"/>
          <p:nvPr/>
        </p:nvSpPr>
        <p:spPr>
          <a:xfrm>
            <a:off x="2888634" y="3005176"/>
            <a:ext cx="3366154" cy="4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dk1"/>
                </a:solidFill>
                <a:latin typeface="Skranji"/>
                <a:ea typeface="Skranji"/>
                <a:cs typeface="Skranji"/>
                <a:sym typeface="Skranji"/>
              </a:rPr>
              <a:t>Chinese Calligraphy Robot</a:t>
            </a:r>
          </a:p>
        </p:txBody>
      </p:sp>
      <p:sp>
        <p:nvSpPr>
          <p:cNvPr id="12" name="Google Shape;802;p57">
            <a:extLst>
              <a:ext uri="{FF2B5EF4-FFF2-40B4-BE49-F238E27FC236}">
                <a16:creationId xmlns:a16="http://schemas.microsoft.com/office/drawing/2014/main" id="{8726A2A6-1CA5-3014-25AB-F510921CF399}"/>
              </a:ext>
            </a:extLst>
          </p:cNvPr>
          <p:cNvSpPr txBox="1"/>
          <p:nvPr/>
        </p:nvSpPr>
        <p:spPr>
          <a:xfrm>
            <a:off x="231906" y="587585"/>
            <a:ext cx="2011800" cy="4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Skranji"/>
                <a:ea typeface="Skranji"/>
                <a:cs typeface="Skranji"/>
                <a:sym typeface="Skranji"/>
              </a:rPr>
              <a:t>Combine:</a:t>
            </a:r>
            <a:endParaRPr sz="1600" dirty="0">
              <a:solidFill>
                <a:schemeClr val="dk1"/>
              </a:solidFill>
              <a:latin typeface="Skranji"/>
              <a:ea typeface="Skranji"/>
              <a:cs typeface="Skranji"/>
              <a:sym typeface="Skranji"/>
            </a:endParaRPr>
          </a:p>
        </p:txBody>
      </p:sp>
      <p:sp>
        <p:nvSpPr>
          <p:cNvPr id="15" name="Google Shape;811;p57">
            <a:extLst>
              <a:ext uri="{FF2B5EF4-FFF2-40B4-BE49-F238E27FC236}">
                <a16:creationId xmlns:a16="http://schemas.microsoft.com/office/drawing/2014/main" id="{97FF707D-4CA4-CB6C-E7A6-ECD05701043A}"/>
              </a:ext>
            </a:extLst>
          </p:cNvPr>
          <p:cNvSpPr txBox="1"/>
          <p:nvPr/>
        </p:nvSpPr>
        <p:spPr>
          <a:xfrm>
            <a:off x="5863439" y="4271422"/>
            <a:ext cx="2162051" cy="81500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dirty="0">
                <a:solidFill>
                  <a:schemeClr val="dk1"/>
                </a:solidFill>
                <a:latin typeface="Nunito"/>
                <a:ea typeface="Nunito"/>
                <a:cs typeface="Nunito"/>
                <a:sym typeface="Nunito"/>
              </a:rPr>
              <a:t>A</a:t>
            </a:r>
            <a:r>
              <a:rPr lang="en" dirty="0">
                <a:solidFill>
                  <a:schemeClr val="dk1"/>
                </a:solidFill>
                <a:latin typeface="Nunito"/>
                <a:ea typeface="Nunito"/>
                <a:cs typeface="Nunito"/>
                <a:sym typeface="Nunito"/>
              </a:rPr>
              <a:t>s no one has combined all 3 elements before</a:t>
            </a:r>
            <a:endParaRPr dirty="0">
              <a:solidFill>
                <a:schemeClr val="dk1"/>
              </a:solidFill>
              <a:latin typeface="Nunito"/>
              <a:ea typeface="Nunito"/>
              <a:cs typeface="Nunito"/>
              <a:sym typeface="Nunito"/>
            </a:endParaRPr>
          </a:p>
        </p:txBody>
      </p:sp>
    </p:spTree>
    <p:extLst>
      <p:ext uri="{BB962C8B-B14F-4D97-AF65-F5344CB8AC3E}">
        <p14:creationId xmlns:p14="http://schemas.microsoft.com/office/powerpoint/2010/main" val="412486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02"/>
                                        </p:tgtEl>
                                      </p:cBhvr>
                                    </p:animEffect>
                                    <p:animScale>
                                      <p:cBhvr>
                                        <p:cTn id="7" dur="250" autoRev="1" fill="hold"/>
                                        <p:tgtEl>
                                          <p:spTgt spid="802"/>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4"/>
                                        </p:tgtEl>
                                      </p:cBhvr>
                                    </p:animEffect>
                                    <p:animScale>
                                      <p:cBhvr>
                                        <p:cTn id="15" dur="250" autoRev="1" fill="hold"/>
                                        <p:tgtEl>
                                          <p:spTgt spid="4"/>
                                        </p:tgtEl>
                                      </p:cBhvr>
                                      <p:by x="105000" y="105000"/>
                                    </p:animScale>
                                  </p:childTnLst>
                                </p:cTn>
                              </p:par>
                              <p:par>
                                <p:cTn id="16" presetID="26" presetClass="emph" presetSubtype="0" fill="hold" grpId="0" nodeType="withEffect">
                                  <p:stCondLst>
                                    <p:cond delay="0"/>
                                  </p:stCondLst>
                                  <p:childTnLst>
                                    <p:animEffect transition="out" filter="fade">
                                      <p:cBhvr>
                                        <p:cTn id="17" dur="500" tmFilter="0, 0; .2, .5; .8, .5; 1, 0"/>
                                        <p:tgtEl>
                                          <p:spTgt spid="804"/>
                                        </p:tgtEl>
                                      </p:cBhvr>
                                    </p:animEffect>
                                    <p:animScale>
                                      <p:cBhvr>
                                        <p:cTn id="18" dur="250" autoRev="1" fill="hold"/>
                                        <p:tgtEl>
                                          <p:spTgt spid="804"/>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3"/>
                                        </p:tgtEl>
                                      </p:cBhvr>
                                    </p:animEffect>
                                    <p:animScale>
                                      <p:cBhvr>
                                        <p:cTn id="23" dur="250" autoRev="1" fill="hold"/>
                                        <p:tgtEl>
                                          <p:spTgt spid="3"/>
                                        </p:tgtEl>
                                      </p:cBhvr>
                                      <p:by x="105000" y="105000"/>
                                    </p:animScale>
                                  </p:childTnLst>
                                </p:cTn>
                              </p:par>
                              <p:par>
                                <p:cTn id="24" presetID="26" presetClass="emph" presetSubtype="0" fill="hold" grpId="0" nodeType="withEffect">
                                  <p:stCondLst>
                                    <p:cond delay="0"/>
                                  </p:stCondLst>
                                  <p:childTnLst>
                                    <p:animEffect transition="out" filter="fade">
                                      <p:cBhvr>
                                        <p:cTn id="25" dur="500" tmFilter="0, 0; .2, .5; .8, .5; 1, 0"/>
                                        <p:tgtEl>
                                          <p:spTgt spid="806"/>
                                        </p:tgtEl>
                                      </p:cBhvr>
                                    </p:animEffect>
                                    <p:animScale>
                                      <p:cBhvr>
                                        <p:cTn id="26" dur="250" autoRev="1" fill="hold"/>
                                        <p:tgtEl>
                                          <p:spTgt spid="806"/>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11"/>
                                        </p:tgtEl>
                                      </p:cBhvr>
                                    </p:animEffect>
                                    <p:animScale>
                                      <p:cBhvr>
                                        <p:cTn id="31" dur="250" autoRev="1" fill="hold"/>
                                        <p:tgtEl>
                                          <p:spTgt spid="11"/>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5"/>
                                        </p:tgtEl>
                                      </p:cBhvr>
                                    </p:animEffect>
                                    <p:animScale>
                                      <p:cBhvr>
                                        <p:cTn id="34"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 grpId="0"/>
      <p:bldP spid="804" grpId="0"/>
      <p:bldP spid="80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4">
          <a:extLst>
            <a:ext uri="{FF2B5EF4-FFF2-40B4-BE49-F238E27FC236}">
              <a16:creationId xmlns:a16="http://schemas.microsoft.com/office/drawing/2014/main" id="{96967266-DFE8-802D-5313-F9F350CA7840}"/>
            </a:ext>
          </a:extLst>
        </p:cNvPr>
        <p:cNvGrpSpPr/>
        <p:nvPr/>
      </p:nvGrpSpPr>
      <p:grpSpPr>
        <a:xfrm>
          <a:off x="0" y="0"/>
          <a:ext cx="0" cy="0"/>
          <a:chOff x="0" y="0"/>
          <a:chExt cx="0" cy="0"/>
        </a:xfrm>
      </p:grpSpPr>
      <p:pic>
        <p:nvPicPr>
          <p:cNvPr id="725" name="Google Shape;725;p51">
            <a:extLst>
              <a:ext uri="{FF2B5EF4-FFF2-40B4-BE49-F238E27FC236}">
                <a16:creationId xmlns:a16="http://schemas.microsoft.com/office/drawing/2014/main" id="{D260B260-AB37-FD59-5828-B15E4660EF17}"/>
              </a:ext>
            </a:extLst>
          </p:cNvPr>
          <p:cNvPicPr preferRelativeResize="0">
            <a:picLocks noGrp="1"/>
          </p:cNvPicPr>
          <p:nvPr>
            <p:ph type="pic" idx="2"/>
          </p:nvPr>
        </p:nvPicPr>
        <p:blipFill rotWithShape="1">
          <a:blip r:embed="rId3">
            <a:alphaModFix/>
          </a:blip>
          <a:srcRect l="59" r="49"/>
          <a:stretch/>
        </p:blipFill>
        <p:spPr>
          <a:xfrm>
            <a:off x="-11125" y="-13550"/>
            <a:ext cx="9155100" cy="5157000"/>
          </a:xfrm>
          <a:prstGeom prst="rect">
            <a:avLst/>
          </a:prstGeom>
        </p:spPr>
      </p:pic>
      <p:sp>
        <p:nvSpPr>
          <p:cNvPr id="726" name="Google Shape;726;p51">
            <a:extLst>
              <a:ext uri="{FF2B5EF4-FFF2-40B4-BE49-F238E27FC236}">
                <a16:creationId xmlns:a16="http://schemas.microsoft.com/office/drawing/2014/main" id="{52B7FA68-AB4F-C66F-703D-B3464F27C05F}"/>
              </a:ext>
            </a:extLst>
          </p:cNvPr>
          <p:cNvSpPr txBox="1">
            <a:spLocks noGrp="1"/>
          </p:cNvSpPr>
          <p:nvPr>
            <p:ph type="body" idx="1"/>
          </p:nvPr>
        </p:nvSpPr>
        <p:spPr>
          <a:xfrm>
            <a:off x="3633600" y="3289175"/>
            <a:ext cx="4797300" cy="127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t>WHY CHINESE CALLIGRAPHY?</a:t>
            </a:r>
            <a:endParaRPr sz="4000" dirty="0"/>
          </a:p>
        </p:txBody>
      </p:sp>
      <p:sp>
        <p:nvSpPr>
          <p:cNvPr id="727" name="Google Shape;727;p51">
            <a:extLst>
              <a:ext uri="{FF2B5EF4-FFF2-40B4-BE49-F238E27FC236}">
                <a16:creationId xmlns:a16="http://schemas.microsoft.com/office/drawing/2014/main" id="{395CED48-B6A8-B77F-C16A-D1A8BA635BC9}"/>
              </a:ext>
            </a:extLst>
          </p:cNvPr>
          <p:cNvSpPr/>
          <p:nvPr/>
        </p:nvSpPr>
        <p:spPr>
          <a:xfrm rot="10800000">
            <a:off x="7252600" y="917800"/>
            <a:ext cx="1113900" cy="11169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1">
            <a:extLst>
              <a:ext uri="{FF2B5EF4-FFF2-40B4-BE49-F238E27FC236}">
                <a16:creationId xmlns:a16="http://schemas.microsoft.com/office/drawing/2014/main" id="{50ADC852-6469-5677-A4BB-E234599A7C08}"/>
              </a:ext>
            </a:extLst>
          </p:cNvPr>
          <p:cNvSpPr/>
          <p:nvPr/>
        </p:nvSpPr>
        <p:spPr>
          <a:xfrm rot="10800000">
            <a:off x="-255575" y="539500"/>
            <a:ext cx="769500" cy="7716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1">
            <a:extLst>
              <a:ext uri="{FF2B5EF4-FFF2-40B4-BE49-F238E27FC236}">
                <a16:creationId xmlns:a16="http://schemas.microsoft.com/office/drawing/2014/main" id="{6B5E6C55-E087-F2AA-65FF-1213B14D1E0D}"/>
              </a:ext>
            </a:extLst>
          </p:cNvPr>
          <p:cNvSpPr/>
          <p:nvPr/>
        </p:nvSpPr>
        <p:spPr>
          <a:xfrm rot="10800000">
            <a:off x="8530550" y="383825"/>
            <a:ext cx="347100" cy="3480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7911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5">
          <a:extLst>
            <a:ext uri="{FF2B5EF4-FFF2-40B4-BE49-F238E27FC236}">
              <a16:creationId xmlns:a16="http://schemas.microsoft.com/office/drawing/2014/main" id="{5B314A66-84CE-7A32-0E44-35223ECAA7BD}"/>
            </a:ext>
          </a:extLst>
        </p:cNvPr>
        <p:cNvGrpSpPr/>
        <p:nvPr/>
      </p:nvGrpSpPr>
      <p:grpSpPr>
        <a:xfrm>
          <a:off x="0" y="0"/>
          <a:ext cx="0" cy="0"/>
          <a:chOff x="0" y="0"/>
          <a:chExt cx="0" cy="0"/>
        </a:xfrm>
      </p:grpSpPr>
      <p:sp>
        <p:nvSpPr>
          <p:cNvPr id="747" name="Google Shape;747;p53">
            <a:extLst>
              <a:ext uri="{FF2B5EF4-FFF2-40B4-BE49-F238E27FC236}">
                <a16:creationId xmlns:a16="http://schemas.microsoft.com/office/drawing/2014/main" id="{D5C64064-9B4F-E1A1-B2C0-3BE01D49092D}"/>
              </a:ext>
            </a:extLst>
          </p:cNvPr>
          <p:cNvSpPr txBox="1">
            <a:spLocks noGrp="1"/>
          </p:cNvSpPr>
          <p:nvPr>
            <p:ph type="title"/>
          </p:nvPr>
        </p:nvSpPr>
        <p:spPr>
          <a:xfrm>
            <a:off x="1533218" y="-59662"/>
            <a:ext cx="6065139" cy="125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kumimoji="0" lang="en" sz="2600" b="0" i="0" u="none" strike="noStrike" kern="0" cap="none" spc="0" normalizeH="0" baseline="0" noProof="0" dirty="0">
                <a:ln>
                  <a:noFill/>
                </a:ln>
                <a:solidFill>
                  <a:srgbClr val="BB1F1F"/>
                </a:solidFill>
                <a:effectLst/>
                <a:uLnTx/>
                <a:uFillTx/>
                <a:latin typeface="Skranji"/>
                <a:sym typeface="Skranji"/>
              </a:rPr>
              <a:t>Because Chinese Calligraphy </a:t>
            </a:r>
            <a:r>
              <a:rPr kumimoji="0" lang="en" sz="4000" b="0" i="0" u="none" strike="noStrike" kern="0" cap="none" spc="0" normalizeH="0" baseline="0" noProof="0" dirty="0">
                <a:ln>
                  <a:noFill/>
                </a:ln>
                <a:solidFill>
                  <a:srgbClr val="BB1F1F"/>
                </a:solidFill>
                <a:effectLst/>
                <a:uLnTx/>
                <a:uFillTx/>
                <a:latin typeface="Skranji"/>
                <a:sym typeface="Skranji"/>
              </a:rPr>
              <a:t>Visualizes 3D Trajectory</a:t>
            </a:r>
            <a:endParaRPr lang="en" dirty="0"/>
          </a:p>
        </p:txBody>
      </p:sp>
      <p:sp>
        <p:nvSpPr>
          <p:cNvPr id="749" name="Google Shape;749;p53">
            <a:extLst>
              <a:ext uri="{FF2B5EF4-FFF2-40B4-BE49-F238E27FC236}">
                <a16:creationId xmlns:a16="http://schemas.microsoft.com/office/drawing/2014/main" id="{35D73698-9695-CF92-FE01-C40CD62D8FA9}"/>
              </a:ext>
            </a:extLst>
          </p:cNvPr>
          <p:cNvSpPr/>
          <p:nvPr/>
        </p:nvSpPr>
        <p:spPr>
          <a:xfrm rot="10800000">
            <a:off x="-155300" y="467625"/>
            <a:ext cx="1256400" cy="12594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3">
            <a:extLst>
              <a:ext uri="{FF2B5EF4-FFF2-40B4-BE49-F238E27FC236}">
                <a16:creationId xmlns:a16="http://schemas.microsoft.com/office/drawing/2014/main" id="{52DCF619-5E9E-0468-D082-93679285DB3A}"/>
              </a:ext>
            </a:extLst>
          </p:cNvPr>
          <p:cNvSpPr/>
          <p:nvPr/>
        </p:nvSpPr>
        <p:spPr>
          <a:xfrm rot="10800000">
            <a:off x="8030475" y="1388850"/>
            <a:ext cx="591600" cy="5928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 Placeholder 4">
            <a:extLst>
              <a:ext uri="{FF2B5EF4-FFF2-40B4-BE49-F238E27FC236}">
                <a16:creationId xmlns:a16="http://schemas.microsoft.com/office/drawing/2014/main" id="{52044E71-1AE8-5CB2-3978-0A820BED824C}"/>
              </a:ext>
            </a:extLst>
          </p:cNvPr>
          <p:cNvSpPr>
            <a:spLocks noGrp="1"/>
          </p:cNvSpPr>
          <p:nvPr>
            <p:ph type="body" idx="1"/>
          </p:nvPr>
        </p:nvSpPr>
        <p:spPr>
          <a:xfrm>
            <a:off x="1299219" y="1498425"/>
            <a:ext cx="2886809" cy="457200"/>
          </a:xfrm>
        </p:spPr>
        <p:txBody>
          <a:bodyPr/>
          <a:lstStyle/>
          <a:p>
            <a:pPr marL="139700" indent="0" algn="just">
              <a:buNone/>
            </a:pPr>
            <a:r>
              <a:rPr lang="en-US" dirty="0"/>
              <a:t>Lift up = Thin strokes</a:t>
            </a:r>
          </a:p>
        </p:txBody>
      </p:sp>
      <p:sp>
        <p:nvSpPr>
          <p:cNvPr id="6" name="Text Placeholder 4">
            <a:extLst>
              <a:ext uri="{FF2B5EF4-FFF2-40B4-BE49-F238E27FC236}">
                <a16:creationId xmlns:a16="http://schemas.microsoft.com/office/drawing/2014/main" id="{4B44BFEC-63D6-7A08-0A7B-B978CD9EA97C}"/>
              </a:ext>
            </a:extLst>
          </p:cNvPr>
          <p:cNvSpPr txBox="1">
            <a:spLocks/>
          </p:cNvSpPr>
          <p:nvPr/>
        </p:nvSpPr>
        <p:spPr>
          <a:xfrm>
            <a:off x="5011014" y="1498425"/>
            <a:ext cx="2886810" cy="457200"/>
          </a:xfrm>
          <a:prstGeom prst="rect">
            <a:avLst/>
          </a:prstGeom>
          <a:solidFill>
            <a:schemeClr val="accen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Nunito"/>
              <a:buChar char="●"/>
              <a:defRPr sz="1600"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lt2"/>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139700" indent="0" algn="just">
              <a:buFont typeface="Nunito"/>
              <a:buNone/>
            </a:pPr>
            <a:r>
              <a:rPr lang="en-US" dirty="0"/>
              <a:t>Press Down = Thick strokes</a:t>
            </a:r>
          </a:p>
        </p:txBody>
      </p:sp>
      <p:sp>
        <p:nvSpPr>
          <p:cNvPr id="7" name="Google Shape;747;p53">
            <a:extLst>
              <a:ext uri="{FF2B5EF4-FFF2-40B4-BE49-F238E27FC236}">
                <a16:creationId xmlns:a16="http://schemas.microsoft.com/office/drawing/2014/main" id="{089137A0-5AB7-0F4A-0C50-FE71DD8D925A}"/>
              </a:ext>
            </a:extLst>
          </p:cNvPr>
          <p:cNvSpPr txBox="1">
            <a:spLocks/>
          </p:cNvSpPr>
          <p:nvPr/>
        </p:nvSpPr>
        <p:spPr>
          <a:xfrm>
            <a:off x="1101100" y="997800"/>
            <a:ext cx="6929375"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r>
              <a:rPr lang="en" sz="2600" dirty="0">
                <a:solidFill>
                  <a:schemeClr val="tx1"/>
                </a:solidFill>
              </a:rPr>
              <a:t>Why 3D? Thickness of brush strokes = Height</a:t>
            </a:r>
            <a:endParaRPr lang="en" dirty="0">
              <a:solidFill>
                <a:schemeClr val="tx1"/>
              </a:solidFill>
            </a:endParaRPr>
          </a:p>
        </p:txBody>
      </p:sp>
      <p:pic>
        <p:nvPicPr>
          <p:cNvPr id="2" name="recording_20250507_163516">
            <a:hlinkClick r:id="" action="ppaction://media"/>
            <a:extLst>
              <a:ext uri="{FF2B5EF4-FFF2-40B4-BE49-F238E27FC236}">
                <a16:creationId xmlns:a16="http://schemas.microsoft.com/office/drawing/2014/main" id="{9CAD6A1D-9D70-2D9E-E69F-477589BDFC9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982475" y="5779389"/>
            <a:ext cx="3048000" cy="2286000"/>
          </a:xfrm>
          <a:prstGeom prst="rect">
            <a:avLst/>
          </a:prstGeom>
        </p:spPr>
      </p:pic>
      <p:pic>
        <p:nvPicPr>
          <p:cNvPr id="4" name="recording_20250507_163202">
            <a:hlinkClick r:id="" action="ppaction://media"/>
            <a:extLst>
              <a:ext uri="{FF2B5EF4-FFF2-40B4-BE49-F238E27FC236}">
                <a16:creationId xmlns:a16="http://schemas.microsoft.com/office/drawing/2014/main" id="{45231277-CBD7-AE5E-9806-77149C81123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180664" y="5779389"/>
            <a:ext cx="3048000" cy="2286000"/>
          </a:xfrm>
          <a:prstGeom prst="rect">
            <a:avLst/>
          </a:prstGeom>
        </p:spPr>
      </p:pic>
      <p:pic>
        <p:nvPicPr>
          <p:cNvPr id="1030" name="Picture 6" descr="WhatsApp Video 2025-05-07 at 17.09.23.mp4 [video-to-gif output image]">
            <a:extLst>
              <a:ext uri="{FF2B5EF4-FFF2-40B4-BE49-F238E27FC236}">
                <a16:creationId xmlns:a16="http://schemas.microsoft.com/office/drawing/2014/main" id="{0CBE44AB-7CE7-4F9A-6D61-D89CF65FF1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5201" y="2067995"/>
            <a:ext cx="3194843"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sApp Video 2025-05-07 at 17.09.22.mp4 [video-to-gif output image]">
            <a:extLst>
              <a:ext uri="{FF2B5EF4-FFF2-40B4-BE49-F238E27FC236}">
                <a16:creationId xmlns:a16="http://schemas.microsoft.com/office/drawing/2014/main" id="{B51CCC37-9A29-0F59-FC77-4E67AE1AB9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2312" y="2067995"/>
            <a:ext cx="3224213" cy="257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02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FF3C1633-7A8D-7A85-4E33-8D755EC891E5}"/>
            </a:ext>
          </a:extLst>
        </p:cNvPr>
        <p:cNvGrpSpPr/>
        <p:nvPr/>
      </p:nvGrpSpPr>
      <p:grpSpPr>
        <a:xfrm>
          <a:off x="0" y="0"/>
          <a:ext cx="0" cy="0"/>
          <a:chOff x="0" y="0"/>
          <a:chExt cx="0" cy="0"/>
        </a:xfrm>
      </p:grpSpPr>
      <p:sp>
        <p:nvSpPr>
          <p:cNvPr id="456" name="Google Shape;456;p41">
            <a:extLst>
              <a:ext uri="{FF2B5EF4-FFF2-40B4-BE49-F238E27FC236}">
                <a16:creationId xmlns:a16="http://schemas.microsoft.com/office/drawing/2014/main" id="{79C7A655-1AA8-C9CD-8D1C-583C960BFCE0}"/>
              </a:ext>
            </a:extLst>
          </p:cNvPr>
          <p:cNvSpPr txBox="1">
            <a:spLocks noGrp="1"/>
          </p:cNvSpPr>
          <p:nvPr>
            <p:ph type="title"/>
          </p:nvPr>
        </p:nvSpPr>
        <p:spPr>
          <a:xfrm>
            <a:off x="4572000" y="2343900"/>
            <a:ext cx="3586008" cy="127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METHODOLOGY</a:t>
            </a:r>
            <a:endParaRPr dirty="0">
              <a:solidFill>
                <a:schemeClr val="tx1"/>
              </a:solidFill>
            </a:endParaRPr>
          </a:p>
        </p:txBody>
      </p:sp>
      <p:sp>
        <p:nvSpPr>
          <p:cNvPr id="457" name="Google Shape;457;p41">
            <a:extLst>
              <a:ext uri="{FF2B5EF4-FFF2-40B4-BE49-F238E27FC236}">
                <a16:creationId xmlns:a16="http://schemas.microsoft.com/office/drawing/2014/main" id="{471B04C4-679E-D1E9-BAF3-DD24D0CB2E67}"/>
              </a:ext>
            </a:extLst>
          </p:cNvPr>
          <p:cNvSpPr txBox="1">
            <a:spLocks noGrp="1"/>
          </p:cNvSpPr>
          <p:nvPr>
            <p:ph type="title" idx="2"/>
          </p:nvPr>
        </p:nvSpPr>
        <p:spPr>
          <a:xfrm>
            <a:off x="5499713" y="734306"/>
            <a:ext cx="1516500" cy="14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458" name="Google Shape;458;p41">
            <a:extLst>
              <a:ext uri="{FF2B5EF4-FFF2-40B4-BE49-F238E27FC236}">
                <a16:creationId xmlns:a16="http://schemas.microsoft.com/office/drawing/2014/main" id="{F89A5BAA-FB10-5C3B-AA71-81B1F53B87B3}"/>
              </a:ext>
            </a:extLst>
          </p:cNvPr>
          <p:cNvSpPr txBox="1">
            <a:spLocks noGrp="1"/>
          </p:cNvSpPr>
          <p:nvPr>
            <p:ph type="subTitle" idx="1"/>
          </p:nvPr>
        </p:nvSpPr>
        <p:spPr>
          <a:xfrm>
            <a:off x="4948550" y="3744094"/>
            <a:ext cx="2618700" cy="66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How I did this project?</a:t>
            </a:r>
            <a:endParaRPr dirty="0"/>
          </a:p>
        </p:txBody>
      </p:sp>
      <p:pic>
        <p:nvPicPr>
          <p:cNvPr id="459" name="Google Shape;459;p41">
            <a:extLst>
              <a:ext uri="{FF2B5EF4-FFF2-40B4-BE49-F238E27FC236}">
                <a16:creationId xmlns:a16="http://schemas.microsoft.com/office/drawing/2014/main" id="{8ED651BF-7A3C-4A2E-29A3-D3319471969D}"/>
              </a:ext>
            </a:extLst>
          </p:cNvPr>
          <p:cNvPicPr preferRelativeResize="0">
            <a:picLocks noGrp="1"/>
          </p:cNvPicPr>
          <p:nvPr>
            <p:ph type="pic" idx="3"/>
          </p:nvPr>
        </p:nvPicPr>
        <p:blipFill rotWithShape="1">
          <a:blip r:embed="rId3">
            <a:alphaModFix/>
          </a:blip>
          <a:srcRect l="22590" r="22590"/>
          <a:stretch/>
        </p:blipFill>
        <p:spPr>
          <a:xfrm flipH="1">
            <a:off x="-40675" y="523650"/>
            <a:ext cx="3988353" cy="4096201"/>
          </a:xfrm>
          <a:prstGeom prst="rect">
            <a:avLst/>
          </a:prstGeom>
        </p:spPr>
      </p:pic>
      <p:sp>
        <p:nvSpPr>
          <p:cNvPr id="460" name="Google Shape;460;p41">
            <a:extLst>
              <a:ext uri="{FF2B5EF4-FFF2-40B4-BE49-F238E27FC236}">
                <a16:creationId xmlns:a16="http://schemas.microsoft.com/office/drawing/2014/main" id="{809DD2E8-9D81-9FD6-769F-38702FBC1ED5}"/>
              </a:ext>
            </a:extLst>
          </p:cNvPr>
          <p:cNvSpPr/>
          <p:nvPr/>
        </p:nvSpPr>
        <p:spPr>
          <a:xfrm rot="10800000">
            <a:off x="3662850" y="667575"/>
            <a:ext cx="717000" cy="7185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1">
            <a:extLst>
              <a:ext uri="{FF2B5EF4-FFF2-40B4-BE49-F238E27FC236}">
                <a16:creationId xmlns:a16="http://schemas.microsoft.com/office/drawing/2014/main" id="{5421A275-F8CB-1031-E3E8-9D665C1AEAEC}"/>
              </a:ext>
            </a:extLst>
          </p:cNvPr>
          <p:cNvSpPr/>
          <p:nvPr/>
        </p:nvSpPr>
        <p:spPr>
          <a:xfrm rot="10800000">
            <a:off x="-195800" y="3860625"/>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539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793EB-13FD-6383-8BB1-A580774B79FF}"/>
              </a:ext>
            </a:extLst>
          </p:cNvPr>
          <p:cNvSpPr>
            <a:spLocks noGrp="1"/>
          </p:cNvSpPr>
          <p:nvPr>
            <p:ph type="title"/>
          </p:nvPr>
        </p:nvSpPr>
        <p:spPr/>
        <p:txBody>
          <a:bodyPr/>
          <a:lstStyle/>
          <a:p>
            <a:r>
              <a:rPr lang="en-US" dirty="0"/>
              <a:t>Experiment Setup</a:t>
            </a:r>
          </a:p>
        </p:txBody>
      </p:sp>
      <p:pic>
        <p:nvPicPr>
          <p:cNvPr id="3" name="Picture 2">
            <a:extLst>
              <a:ext uri="{FF2B5EF4-FFF2-40B4-BE49-F238E27FC236}">
                <a16:creationId xmlns:a16="http://schemas.microsoft.com/office/drawing/2014/main" id="{1C4459A1-F8B5-17E1-98F2-C75E3BEDFB50}"/>
              </a:ext>
            </a:extLst>
          </p:cNvPr>
          <p:cNvPicPr>
            <a:picLocks noChangeAspect="1"/>
          </p:cNvPicPr>
          <p:nvPr/>
        </p:nvPicPr>
        <p:blipFill>
          <a:blip r:embed="rId3"/>
          <a:stretch>
            <a:fillRect/>
          </a:stretch>
        </p:blipFill>
        <p:spPr>
          <a:xfrm>
            <a:off x="799783" y="1112439"/>
            <a:ext cx="7554056" cy="3821666"/>
          </a:xfrm>
          <a:prstGeom prst="rect">
            <a:avLst/>
          </a:prstGeom>
        </p:spPr>
      </p:pic>
      <p:sp>
        <p:nvSpPr>
          <p:cNvPr id="6" name="Rectangle: Rounded Corners 5">
            <a:extLst>
              <a:ext uri="{FF2B5EF4-FFF2-40B4-BE49-F238E27FC236}">
                <a16:creationId xmlns:a16="http://schemas.microsoft.com/office/drawing/2014/main" id="{0B8FC2BE-C5D5-058E-3580-DD40C190F8CD}"/>
              </a:ext>
            </a:extLst>
          </p:cNvPr>
          <p:cNvSpPr/>
          <p:nvPr/>
        </p:nvSpPr>
        <p:spPr>
          <a:xfrm>
            <a:off x="713225" y="1028200"/>
            <a:ext cx="3261298" cy="382166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72F8AA9-DB79-A0B8-1670-C01AD21F5E31}"/>
              </a:ext>
            </a:extLst>
          </p:cNvPr>
          <p:cNvSpPr/>
          <p:nvPr/>
        </p:nvSpPr>
        <p:spPr>
          <a:xfrm>
            <a:off x="3636818" y="1927515"/>
            <a:ext cx="1685059" cy="145645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9AFA135-15CF-699D-5969-3DE7D6BB2FA3}"/>
              </a:ext>
            </a:extLst>
          </p:cNvPr>
          <p:cNvSpPr/>
          <p:nvPr/>
        </p:nvSpPr>
        <p:spPr>
          <a:xfrm>
            <a:off x="5126499" y="2295042"/>
            <a:ext cx="3362874" cy="272330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64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10" presetClass="exit" presetSubtype="0" fill="hold" grpId="1"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5">
          <a:extLst>
            <a:ext uri="{FF2B5EF4-FFF2-40B4-BE49-F238E27FC236}">
              <a16:creationId xmlns:a16="http://schemas.microsoft.com/office/drawing/2014/main" id="{78B4CDF6-2DBF-4221-DE06-5B8B0E2FE735}"/>
            </a:ext>
          </a:extLst>
        </p:cNvPr>
        <p:cNvGrpSpPr/>
        <p:nvPr/>
      </p:nvGrpSpPr>
      <p:grpSpPr>
        <a:xfrm>
          <a:off x="0" y="0"/>
          <a:ext cx="0" cy="0"/>
          <a:chOff x="0" y="0"/>
          <a:chExt cx="0" cy="0"/>
        </a:xfrm>
      </p:grpSpPr>
      <p:sp>
        <p:nvSpPr>
          <p:cNvPr id="836" name="Google Shape;836;p59">
            <a:extLst>
              <a:ext uri="{FF2B5EF4-FFF2-40B4-BE49-F238E27FC236}">
                <a16:creationId xmlns:a16="http://schemas.microsoft.com/office/drawing/2014/main" id="{8018D245-06B6-FCFF-3A29-22AD0458A522}"/>
              </a:ext>
            </a:extLst>
          </p:cNvPr>
          <p:cNvSpPr txBox="1">
            <a:spLocks noGrp="1"/>
          </p:cNvSpPr>
          <p:nvPr>
            <p:ph type="title"/>
          </p:nvPr>
        </p:nvSpPr>
        <p:spPr>
          <a:xfrm>
            <a:off x="660837" y="343071"/>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Workflow</a:t>
            </a:r>
            <a:endParaRPr dirty="0"/>
          </a:p>
        </p:txBody>
      </p:sp>
      <p:grpSp>
        <p:nvGrpSpPr>
          <p:cNvPr id="910" name="Group 909">
            <a:extLst>
              <a:ext uri="{FF2B5EF4-FFF2-40B4-BE49-F238E27FC236}">
                <a16:creationId xmlns:a16="http://schemas.microsoft.com/office/drawing/2014/main" id="{6FD8F4A9-20A5-3597-5FA5-E14DB5B0A26A}"/>
              </a:ext>
            </a:extLst>
          </p:cNvPr>
          <p:cNvGrpSpPr/>
          <p:nvPr/>
        </p:nvGrpSpPr>
        <p:grpSpPr>
          <a:xfrm>
            <a:off x="713225" y="1034777"/>
            <a:ext cx="7717500" cy="3551279"/>
            <a:chOff x="149699" y="807562"/>
            <a:chExt cx="11837374" cy="5447077"/>
          </a:xfrm>
        </p:grpSpPr>
        <p:sp>
          <p:nvSpPr>
            <p:cNvPr id="870" name="Arrow: Right 6">
              <a:extLst>
                <a:ext uri="{FF2B5EF4-FFF2-40B4-BE49-F238E27FC236}">
                  <a16:creationId xmlns:a16="http://schemas.microsoft.com/office/drawing/2014/main" id="{9ECD4094-0580-0FA4-EE92-552262C30DAF}"/>
                </a:ext>
              </a:extLst>
            </p:cNvPr>
            <p:cNvSpPr/>
            <p:nvPr/>
          </p:nvSpPr>
          <p:spPr>
            <a:xfrm>
              <a:off x="2843425" y="3499313"/>
              <a:ext cx="304672" cy="278169"/>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1" name="矩形: 圓角 43">
              <a:extLst>
                <a:ext uri="{FF2B5EF4-FFF2-40B4-BE49-F238E27FC236}">
                  <a16:creationId xmlns:a16="http://schemas.microsoft.com/office/drawing/2014/main" id="{DC8001C8-FF7C-0A0A-47B9-E7630F06E0F1}"/>
                </a:ext>
              </a:extLst>
            </p:cNvPr>
            <p:cNvSpPr/>
            <p:nvPr/>
          </p:nvSpPr>
          <p:spPr>
            <a:xfrm>
              <a:off x="149699" y="807562"/>
              <a:ext cx="2619499" cy="5419957"/>
            </a:xfrm>
            <a:prstGeom prst="roundRect">
              <a:avLst>
                <a:gd name="adj" fmla="val 8631"/>
              </a:avLst>
            </a:prstGeom>
            <a:solidFill>
              <a:srgbClr val="FF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72" name="Rounded Rectangle 11">
              <a:extLst>
                <a:ext uri="{FF2B5EF4-FFF2-40B4-BE49-F238E27FC236}">
                  <a16:creationId xmlns:a16="http://schemas.microsoft.com/office/drawing/2014/main" id="{F1DCFD16-77B8-B8E5-63E6-6B7AF167ACA9}"/>
                </a:ext>
              </a:extLst>
            </p:cNvPr>
            <p:cNvSpPr/>
            <p:nvPr/>
          </p:nvSpPr>
          <p:spPr>
            <a:xfrm>
              <a:off x="328798" y="130291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3" name="Rounded Rectangle 32">
              <a:extLst>
                <a:ext uri="{FF2B5EF4-FFF2-40B4-BE49-F238E27FC236}">
                  <a16:creationId xmlns:a16="http://schemas.microsoft.com/office/drawing/2014/main" id="{86C6E08C-0A72-283F-FE3A-712DFD012444}"/>
                </a:ext>
              </a:extLst>
            </p:cNvPr>
            <p:cNvSpPr/>
            <p:nvPr/>
          </p:nvSpPr>
          <p:spPr>
            <a:xfrm>
              <a:off x="332697" y="389491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4" name="TextBox 4">
              <a:extLst>
                <a:ext uri="{FF2B5EF4-FFF2-40B4-BE49-F238E27FC236}">
                  <a16:creationId xmlns:a16="http://schemas.microsoft.com/office/drawing/2014/main" id="{257A8F86-4BCD-DDE6-0DFB-DE1844BEEAE3}"/>
                </a:ext>
              </a:extLst>
            </p:cNvPr>
            <p:cNvSpPr txBox="1"/>
            <p:nvPr/>
          </p:nvSpPr>
          <p:spPr>
            <a:xfrm>
              <a:off x="636853" y="1302919"/>
              <a:ext cx="1595515" cy="448475"/>
            </a:xfrm>
            <a:prstGeom prst="rect">
              <a:avLst/>
            </a:prstGeom>
            <a:noFill/>
          </p:spPr>
          <p:txBody>
            <a:bodyPr wrap="square" lIns="121920" tIns="60960" rIns="121920" bIns="60960" rtlCol="0" anchor="t">
              <a:spAutoFit/>
            </a:bodyPr>
            <a:lstStyle/>
            <a:p>
              <a:pPr algn="ctr"/>
              <a:r>
                <a:rPr lang="en-US" sz="1100" dirty="0">
                  <a:latin typeface="Calibri"/>
                  <a:cs typeface="Calibri"/>
                </a:rPr>
                <a:t>CNN Model</a:t>
              </a:r>
            </a:p>
          </p:txBody>
        </p:sp>
        <p:sp>
          <p:nvSpPr>
            <p:cNvPr id="875" name="Arrow: Right 6">
              <a:extLst>
                <a:ext uri="{FF2B5EF4-FFF2-40B4-BE49-F238E27FC236}">
                  <a16:creationId xmlns:a16="http://schemas.microsoft.com/office/drawing/2014/main" id="{677DB0DA-0A1D-B43C-8BE7-B7613AD6B29C}"/>
                </a:ext>
              </a:extLst>
            </p:cNvPr>
            <p:cNvSpPr/>
            <p:nvPr/>
          </p:nvSpPr>
          <p:spPr>
            <a:xfrm rot="5400000">
              <a:off x="1317918" y="348428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6" name="TextBox 4">
              <a:extLst>
                <a:ext uri="{FF2B5EF4-FFF2-40B4-BE49-F238E27FC236}">
                  <a16:creationId xmlns:a16="http://schemas.microsoft.com/office/drawing/2014/main" id="{9076F97D-A878-CD33-3787-5F89A1501796}"/>
                </a:ext>
              </a:extLst>
            </p:cNvPr>
            <p:cNvSpPr txBox="1"/>
            <p:nvPr/>
          </p:nvSpPr>
          <p:spPr>
            <a:xfrm>
              <a:off x="208454" y="3919415"/>
              <a:ext cx="2501988" cy="448475"/>
            </a:xfrm>
            <a:prstGeom prst="rect">
              <a:avLst/>
            </a:prstGeom>
            <a:noFill/>
          </p:spPr>
          <p:txBody>
            <a:bodyPr wrap="square" lIns="121920" tIns="60960" rIns="121920" bIns="60960" rtlCol="0" anchor="t">
              <a:spAutoFit/>
            </a:bodyPr>
            <a:lstStyle/>
            <a:p>
              <a:pPr algn="ctr"/>
              <a:r>
                <a:rPr lang="en-US" sz="1100" dirty="0">
                  <a:latin typeface="Calibri"/>
                  <a:cs typeface="Calibri"/>
                </a:rPr>
                <a:t>Calibrate Writing Height</a:t>
              </a:r>
            </a:p>
          </p:txBody>
        </p:sp>
        <p:sp>
          <p:nvSpPr>
            <p:cNvPr id="877" name="TextBox 4">
              <a:extLst>
                <a:ext uri="{FF2B5EF4-FFF2-40B4-BE49-F238E27FC236}">
                  <a16:creationId xmlns:a16="http://schemas.microsoft.com/office/drawing/2014/main" id="{2A6E472A-8413-83CE-1D08-AA4E23B94C2D}"/>
                </a:ext>
              </a:extLst>
            </p:cNvPr>
            <p:cNvSpPr txBox="1"/>
            <p:nvPr/>
          </p:nvSpPr>
          <p:spPr>
            <a:xfrm>
              <a:off x="149699" y="821123"/>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Computer Vision System</a:t>
              </a:r>
            </a:p>
          </p:txBody>
        </p:sp>
        <p:pic>
          <p:nvPicPr>
            <p:cNvPr id="878" name="Picture 877">
              <a:extLst>
                <a:ext uri="{FF2B5EF4-FFF2-40B4-BE49-F238E27FC236}">
                  <a16:creationId xmlns:a16="http://schemas.microsoft.com/office/drawing/2014/main" id="{FDBC69E6-25D5-400F-1CC8-B5841C6CF841}"/>
                </a:ext>
              </a:extLst>
            </p:cNvPr>
            <p:cNvPicPr>
              <a:picLocks noChangeAspect="1"/>
            </p:cNvPicPr>
            <p:nvPr/>
          </p:nvPicPr>
          <p:blipFill rotWithShape="1">
            <a:blip r:embed="rId3"/>
            <a:srcRect l="492" t="8738" r="66896" b="55245"/>
            <a:stretch/>
          </p:blipFill>
          <p:spPr bwMode="auto">
            <a:xfrm>
              <a:off x="394041" y="4414345"/>
              <a:ext cx="2081138" cy="1271628"/>
            </a:xfrm>
            <a:prstGeom prst="rect">
              <a:avLst/>
            </a:prstGeom>
            <a:ln>
              <a:noFill/>
            </a:ln>
            <a:extLst>
              <a:ext uri="{53640926-AAD7-44D8-BBD7-CCE9431645EC}">
                <a14:shadowObscured xmlns:a14="http://schemas.microsoft.com/office/drawing/2010/main"/>
              </a:ext>
            </a:extLst>
          </p:spPr>
        </p:pic>
        <p:cxnSp>
          <p:nvCxnSpPr>
            <p:cNvPr id="879" name="Straight Arrow Connector 878">
              <a:extLst>
                <a:ext uri="{FF2B5EF4-FFF2-40B4-BE49-F238E27FC236}">
                  <a16:creationId xmlns:a16="http://schemas.microsoft.com/office/drawing/2014/main" id="{0A3D49B7-B190-E667-6CCD-65EDE0B746BC}"/>
                </a:ext>
              </a:extLst>
            </p:cNvPr>
            <p:cNvCxnSpPr>
              <a:cxnSpLocks/>
            </p:cNvCxnSpPr>
            <p:nvPr/>
          </p:nvCxnSpPr>
          <p:spPr>
            <a:xfrm>
              <a:off x="1921163" y="4956233"/>
              <a:ext cx="0" cy="317730"/>
            </a:xfrm>
            <a:prstGeom prst="straightConnector1">
              <a:avLst/>
            </a:prstGeom>
            <a:ln w="12700">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pic>
          <p:nvPicPr>
            <p:cNvPr id="880" name="Picture 879">
              <a:extLst>
                <a:ext uri="{FF2B5EF4-FFF2-40B4-BE49-F238E27FC236}">
                  <a16:creationId xmlns:a16="http://schemas.microsoft.com/office/drawing/2014/main" id="{C123034B-32E6-5C7F-CEBA-027305F16CD7}"/>
                </a:ext>
              </a:extLst>
            </p:cNvPr>
            <p:cNvPicPr>
              <a:picLocks noChangeAspect="1"/>
            </p:cNvPicPr>
            <p:nvPr/>
          </p:nvPicPr>
          <p:blipFill>
            <a:blip r:embed="rId4"/>
            <a:stretch>
              <a:fillRect/>
            </a:stretch>
          </p:blipFill>
          <p:spPr>
            <a:xfrm>
              <a:off x="373171" y="1835622"/>
              <a:ext cx="2102008" cy="895835"/>
            </a:xfrm>
            <a:prstGeom prst="rect">
              <a:avLst/>
            </a:prstGeom>
          </p:spPr>
        </p:pic>
        <p:sp>
          <p:nvSpPr>
            <p:cNvPr id="881" name="Arrow: Right 6">
              <a:extLst>
                <a:ext uri="{FF2B5EF4-FFF2-40B4-BE49-F238E27FC236}">
                  <a16:creationId xmlns:a16="http://schemas.microsoft.com/office/drawing/2014/main" id="{75DF8BC6-B5E2-A013-F269-712C946D17EE}"/>
                </a:ext>
              </a:extLst>
            </p:cNvPr>
            <p:cNvSpPr/>
            <p:nvPr/>
          </p:nvSpPr>
          <p:spPr>
            <a:xfrm>
              <a:off x="5916050" y="3512873"/>
              <a:ext cx="304672" cy="278169"/>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2" name="矩形: 圓角 43">
              <a:extLst>
                <a:ext uri="{FF2B5EF4-FFF2-40B4-BE49-F238E27FC236}">
                  <a16:creationId xmlns:a16="http://schemas.microsoft.com/office/drawing/2014/main" id="{BF6167E9-150B-655C-D11F-11F1FA06576E}"/>
                </a:ext>
              </a:extLst>
            </p:cNvPr>
            <p:cNvSpPr/>
            <p:nvPr/>
          </p:nvSpPr>
          <p:spPr>
            <a:xfrm>
              <a:off x="3222324" y="821122"/>
              <a:ext cx="2619499" cy="5419957"/>
            </a:xfrm>
            <a:prstGeom prst="roundRect">
              <a:avLst>
                <a:gd name="adj" fmla="val 8631"/>
              </a:avLst>
            </a:prstGeom>
            <a:solidFill>
              <a:srgbClr val="FFF0C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83" name="Rounded Rectangle 11">
              <a:extLst>
                <a:ext uri="{FF2B5EF4-FFF2-40B4-BE49-F238E27FC236}">
                  <a16:creationId xmlns:a16="http://schemas.microsoft.com/office/drawing/2014/main" id="{008BC2F6-0FA2-04F7-CE39-85A078894393}"/>
                </a:ext>
              </a:extLst>
            </p:cNvPr>
            <p:cNvSpPr/>
            <p:nvPr/>
          </p:nvSpPr>
          <p:spPr>
            <a:xfrm>
              <a:off x="3401423" y="131647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4" name="Rounded Rectangle 32">
              <a:extLst>
                <a:ext uri="{FF2B5EF4-FFF2-40B4-BE49-F238E27FC236}">
                  <a16:creationId xmlns:a16="http://schemas.microsoft.com/office/drawing/2014/main" id="{4232504E-CA89-78EE-705E-2C3A7A4952A5}"/>
                </a:ext>
              </a:extLst>
            </p:cNvPr>
            <p:cNvSpPr/>
            <p:nvPr/>
          </p:nvSpPr>
          <p:spPr>
            <a:xfrm>
              <a:off x="3405322" y="390847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5" name="TextBox 4">
              <a:extLst>
                <a:ext uri="{FF2B5EF4-FFF2-40B4-BE49-F238E27FC236}">
                  <a16:creationId xmlns:a16="http://schemas.microsoft.com/office/drawing/2014/main" id="{964F9F1E-0A2C-9730-EE05-37E246101E8B}"/>
                </a:ext>
              </a:extLst>
            </p:cNvPr>
            <p:cNvSpPr txBox="1"/>
            <p:nvPr/>
          </p:nvSpPr>
          <p:spPr>
            <a:xfrm>
              <a:off x="3399152" y="1316478"/>
              <a:ext cx="2213896" cy="708118"/>
            </a:xfrm>
            <a:prstGeom prst="rect">
              <a:avLst/>
            </a:prstGeom>
            <a:noFill/>
          </p:spPr>
          <p:txBody>
            <a:bodyPr wrap="square" lIns="121920" tIns="60960" rIns="121920" bIns="60960" rtlCol="0" anchor="t">
              <a:spAutoFit/>
            </a:bodyPr>
            <a:lstStyle/>
            <a:p>
              <a:pPr algn="ctr"/>
              <a:r>
                <a:rPr lang="en-US" sz="1100" dirty="0">
                  <a:latin typeface="Calibri"/>
                  <a:cs typeface="Calibri"/>
                </a:rPr>
                <a:t>Fetch 2D Control Points</a:t>
              </a:r>
            </a:p>
          </p:txBody>
        </p:sp>
        <p:sp>
          <p:nvSpPr>
            <p:cNvPr id="886" name="Arrow: Right 6">
              <a:extLst>
                <a:ext uri="{FF2B5EF4-FFF2-40B4-BE49-F238E27FC236}">
                  <a16:creationId xmlns:a16="http://schemas.microsoft.com/office/drawing/2014/main" id="{953E097D-36E6-0DA6-32D1-095C1A591585}"/>
                </a:ext>
              </a:extLst>
            </p:cNvPr>
            <p:cNvSpPr/>
            <p:nvPr/>
          </p:nvSpPr>
          <p:spPr>
            <a:xfrm rot="5400000">
              <a:off x="4390543" y="349784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7" name="TextBox 4">
              <a:extLst>
                <a:ext uri="{FF2B5EF4-FFF2-40B4-BE49-F238E27FC236}">
                  <a16:creationId xmlns:a16="http://schemas.microsoft.com/office/drawing/2014/main" id="{BFE6E085-E13B-4B5A-32F5-914B8187233B}"/>
                </a:ext>
              </a:extLst>
            </p:cNvPr>
            <p:cNvSpPr txBox="1"/>
            <p:nvPr/>
          </p:nvSpPr>
          <p:spPr>
            <a:xfrm>
              <a:off x="3281079" y="3857870"/>
              <a:ext cx="2501988" cy="708118"/>
            </a:xfrm>
            <a:prstGeom prst="rect">
              <a:avLst/>
            </a:prstGeom>
            <a:noFill/>
          </p:spPr>
          <p:txBody>
            <a:bodyPr wrap="square" lIns="121920" tIns="60960" rIns="121920" bIns="60960" rtlCol="0" anchor="t">
              <a:spAutoFit/>
            </a:bodyPr>
            <a:lstStyle/>
            <a:p>
              <a:pPr algn="ctr"/>
              <a:r>
                <a:rPr lang="en-US" sz="1100" dirty="0">
                  <a:latin typeface="Calibri"/>
                  <a:cs typeface="Calibri"/>
                </a:rPr>
                <a:t>Generate 3D</a:t>
              </a:r>
            </a:p>
            <a:p>
              <a:pPr algn="ctr"/>
              <a:r>
                <a:rPr lang="en-US" sz="1100" dirty="0">
                  <a:latin typeface="Calibri"/>
                  <a:cs typeface="Calibri"/>
                </a:rPr>
                <a:t>Control Points</a:t>
              </a:r>
            </a:p>
          </p:txBody>
        </p:sp>
        <p:sp>
          <p:nvSpPr>
            <p:cNvPr id="888" name="TextBox 4">
              <a:extLst>
                <a:ext uri="{FF2B5EF4-FFF2-40B4-BE49-F238E27FC236}">
                  <a16:creationId xmlns:a16="http://schemas.microsoft.com/office/drawing/2014/main" id="{D6C937E4-C29F-9AEF-8482-1F0A1BC5D8AD}"/>
                </a:ext>
              </a:extLst>
            </p:cNvPr>
            <p:cNvSpPr txBox="1"/>
            <p:nvPr/>
          </p:nvSpPr>
          <p:spPr>
            <a:xfrm>
              <a:off x="3222324" y="834682"/>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Control Point Generation</a:t>
              </a:r>
            </a:p>
          </p:txBody>
        </p:sp>
        <p:sp>
          <p:nvSpPr>
            <p:cNvPr id="889" name="Arrow: Right 6">
              <a:extLst>
                <a:ext uri="{FF2B5EF4-FFF2-40B4-BE49-F238E27FC236}">
                  <a16:creationId xmlns:a16="http://schemas.microsoft.com/office/drawing/2014/main" id="{C0BEF3CA-73CC-8B67-5A40-C86B0496064E}"/>
                </a:ext>
              </a:extLst>
            </p:cNvPr>
            <p:cNvSpPr/>
            <p:nvPr/>
          </p:nvSpPr>
          <p:spPr>
            <a:xfrm>
              <a:off x="8988675" y="3512873"/>
              <a:ext cx="304672" cy="278169"/>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0" name="矩形: 圓角 43">
              <a:extLst>
                <a:ext uri="{FF2B5EF4-FFF2-40B4-BE49-F238E27FC236}">
                  <a16:creationId xmlns:a16="http://schemas.microsoft.com/office/drawing/2014/main" id="{F8EC02BD-5DE6-3572-880C-66F2FB0FD926}"/>
                </a:ext>
              </a:extLst>
            </p:cNvPr>
            <p:cNvSpPr/>
            <p:nvPr/>
          </p:nvSpPr>
          <p:spPr>
            <a:xfrm>
              <a:off x="6294949" y="821122"/>
              <a:ext cx="2619499" cy="5419957"/>
            </a:xfrm>
            <a:prstGeom prst="roundRect">
              <a:avLst>
                <a:gd name="adj" fmla="val 8631"/>
              </a:avLst>
            </a:prstGeom>
            <a:solidFill>
              <a:srgbClr val="EBF6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1" name="Rounded Rectangle 11">
              <a:extLst>
                <a:ext uri="{FF2B5EF4-FFF2-40B4-BE49-F238E27FC236}">
                  <a16:creationId xmlns:a16="http://schemas.microsoft.com/office/drawing/2014/main" id="{C1AC3853-8BEA-91F1-475E-E5434B6A194D}"/>
                </a:ext>
              </a:extLst>
            </p:cNvPr>
            <p:cNvSpPr/>
            <p:nvPr/>
          </p:nvSpPr>
          <p:spPr>
            <a:xfrm>
              <a:off x="6474048" y="131647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2" name="Rounded Rectangle 32">
              <a:extLst>
                <a:ext uri="{FF2B5EF4-FFF2-40B4-BE49-F238E27FC236}">
                  <a16:creationId xmlns:a16="http://schemas.microsoft.com/office/drawing/2014/main" id="{A0648AFE-78C6-FDD1-BFC3-A528D0CF374A}"/>
                </a:ext>
              </a:extLst>
            </p:cNvPr>
            <p:cNvSpPr/>
            <p:nvPr/>
          </p:nvSpPr>
          <p:spPr>
            <a:xfrm>
              <a:off x="6477947" y="390847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3" name="TextBox 4">
              <a:extLst>
                <a:ext uri="{FF2B5EF4-FFF2-40B4-BE49-F238E27FC236}">
                  <a16:creationId xmlns:a16="http://schemas.microsoft.com/office/drawing/2014/main" id="{78568900-9FA8-2C08-9CF0-C12C6B204C58}"/>
                </a:ext>
              </a:extLst>
            </p:cNvPr>
            <p:cNvSpPr txBox="1"/>
            <p:nvPr/>
          </p:nvSpPr>
          <p:spPr>
            <a:xfrm>
              <a:off x="6474049" y="1316478"/>
              <a:ext cx="2213895" cy="472079"/>
            </a:xfrm>
            <a:prstGeom prst="rect">
              <a:avLst/>
            </a:prstGeom>
            <a:noFill/>
          </p:spPr>
          <p:txBody>
            <a:bodyPr wrap="square" lIns="121920" tIns="60960" rIns="121920" bIns="60960" rtlCol="0" anchor="t">
              <a:spAutoFit/>
            </a:bodyPr>
            <a:lstStyle/>
            <a:p>
              <a:pPr algn="ctr"/>
              <a:r>
                <a:rPr lang="en-US" sz="1200" dirty="0">
                  <a:latin typeface="Calibri"/>
                  <a:cs typeface="Calibri"/>
                </a:rPr>
                <a:t>3D </a:t>
              </a:r>
              <a:r>
                <a:rPr lang="en-US" sz="1200" dirty="0">
                  <a:latin typeface="Calibri"/>
                  <a:ea typeface="Calibri"/>
                  <a:cs typeface="Calibri"/>
                </a:rPr>
                <a:t>Bézier Splines</a:t>
              </a:r>
              <a:endParaRPr lang="en-US" sz="1200" dirty="0"/>
            </a:p>
          </p:txBody>
        </p:sp>
        <p:sp>
          <p:nvSpPr>
            <p:cNvPr id="894" name="Arrow: Right 6">
              <a:extLst>
                <a:ext uri="{FF2B5EF4-FFF2-40B4-BE49-F238E27FC236}">
                  <a16:creationId xmlns:a16="http://schemas.microsoft.com/office/drawing/2014/main" id="{79756226-4167-1047-EF94-1DE4D07122AD}"/>
                </a:ext>
              </a:extLst>
            </p:cNvPr>
            <p:cNvSpPr/>
            <p:nvPr/>
          </p:nvSpPr>
          <p:spPr>
            <a:xfrm rot="5400000">
              <a:off x="7463168" y="349784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5" name="TextBox 4">
              <a:extLst>
                <a:ext uri="{FF2B5EF4-FFF2-40B4-BE49-F238E27FC236}">
                  <a16:creationId xmlns:a16="http://schemas.microsoft.com/office/drawing/2014/main" id="{56FA21EA-4936-5FC7-1FA7-90A598CA3402}"/>
                </a:ext>
              </a:extLst>
            </p:cNvPr>
            <p:cNvSpPr txBox="1"/>
            <p:nvPr/>
          </p:nvSpPr>
          <p:spPr>
            <a:xfrm>
              <a:off x="6353704" y="3860416"/>
              <a:ext cx="2501988" cy="708118"/>
            </a:xfrm>
            <a:prstGeom prst="rect">
              <a:avLst/>
            </a:prstGeom>
            <a:noFill/>
          </p:spPr>
          <p:txBody>
            <a:bodyPr wrap="square" lIns="121920" tIns="60960" rIns="121920" bIns="60960" rtlCol="0" anchor="t">
              <a:spAutoFit/>
            </a:bodyPr>
            <a:lstStyle/>
            <a:p>
              <a:pPr algn="ctr"/>
              <a:r>
                <a:rPr lang="en-US" sz="1100" dirty="0">
                  <a:latin typeface="Calibri"/>
                  <a:cs typeface="Calibri"/>
                </a:rPr>
                <a:t>Add Connecting </a:t>
              </a:r>
            </a:p>
            <a:p>
              <a:pPr algn="ctr"/>
              <a:r>
                <a:rPr lang="en-US" sz="1100" dirty="0">
                  <a:latin typeface="Calibri"/>
                  <a:cs typeface="Calibri"/>
                </a:rPr>
                <a:t>Hermite Curves</a:t>
              </a:r>
              <a:endParaRPr lang="en-US" sz="1100" dirty="0"/>
            </a:p>
          </p:txBody>
        </p:sp>
        <p:sp>
          <p:nvSpPr>
            <p:cNvPr id="896" name="TextBox 4">
              <a:extLst>
                <a:ext uri="{FF2B5EF4-FFF2-40B4-BE49-F238E27FC236}">
                  <a16:creationId xmlns:a16="http://schemas.microsoft.com/office/drawing/2014/main" id="{AF8223E8-233E-AEFE-68FB-46FDE2655DE4}"/>
                </a:ext>
              </a:extLst>
            </p:cNvPr>
            <p:cNvSpPr txBox="1"/>
            <p:nvPr/>
          </p:nvSpPr>
          <p:spPr>
            <a:xfrm>
              <a:off x="6294949" y="834682"/>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Trajectory Generation</a:t>
              </a:r>
            </a:p>
          </p:txBody>
        </p:sp>
        <p:sp>
          <p:nvSpPr>
            <p:cNvPr id="897" name="矩形: 圓角 43">
              <a:extLst>
                <a:ext uri="{FF2B5EF4-FFF2-40B4-BE49-F238E27FC236}">
                  <a16:creationId xmlns:a16="http://schemas.microsoft.com/office/drawing/2014/main" id="{50C17AE5-F144-995F-D873-400471E2D286}"/>
                </a:ext>
              </a:extLst>
            </p:cNvPr>
            <p:cNvSpPr/>
            <p:nvPr/>
          </p:nvSpPr>
          <p:spPr>
            <a:xfrm>
              <a:off x="9367574" y="834682"/>
              <a:ext cx="2619499" cy="5419957"/>
            </a:xfrm>
            <a:prstGeom prst="roundRect">
              <a:avLst>
                <a:gd name="adj" fmla="val 8631"/>
              </a:avLst>
            </a:prstGeom>
            <a:solidFill>
              <a:srgbClr val="C1E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8" name="Rounded Rectangle 11">
              <a:extLst>
                <a:ext uri="{FF2B5EF4-FFF2-40B4-BE49-F238E27FC236}">
                  <a16:creationId xmlns:a16="http://schemas.microsoft.com/office/drawing/2014/main" id="{6EADEA35-6D63-B129-8C22-DB06A4913E23}"/>
                </a:ext>
              </a:extLst>
            </p:cNvPr>
            <p:cNvSpPr/>
            <p:nvPr/>
          </p:nvSpPr>
          <p:spPr>
            <a:xfrm>
              <a:off x="9546673" y="1330038"/>
              <a:ext cx="2213896" cy="2059160"/>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9" name="Rounded Rectangle 32">
              <a:extLst>
                <a:ext uri="{FF2B5EF4-FFF2-40B4-BE49-F238E27FC236}">
                  <a16:creationId xmlns:a16="http://schemas.microsoft.com/office/drawing/2014/main" id="{77276A27-53FF-D7DD-7BC6-87165510BE99}"/>
                </a:ext>
              </a:extLst>
            </p:cNvPr>
            <p:cNvSpPr/>
            <p:nvPr/>
          </p:nvSpPr>
          <p:spPr>
            <a:xfrm>
              <a:off x="9550572" y="3922039"/>
              <a:ext cx="2213896" cy="2144064"/>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0" name="TextBox 4">
              <a:extLst>
                <a:ext uri="{FF2B5EF4-FFF2-40B4-BE49-F238E27FC236}">
                  <a16:creationId xmlns:a16="http://schemas.microsoft.com/office/drawing/2014/main" id="{F280E1EA-941C-E070-109B-255F085D796D}"/>
                </a:ext>
              </a:extLst>
            </p:cNvPr>
            <p:cNvSpPr txBox="1"/>
            <p:nvPr/>
          </p:nvSpPr>
          <p:spPr>
            <a:xfrm>
              <a:off x="9546674" y="1330038"/>
              <a:ext cx="2213895" cy="448475"/>
            </a:xfrm>
            <a:prstGeom prst="rect">
              <a:avLst/>
            </a:prstGeom>
            <a:noFill/>
          </p:spPr>
          <p:txBody>
            <a:bodyPr wrap="square" lIns="121920" tIns="60960" rIns="121920" bIns="60960" rtlCol="0" anchor="t">
              <a:spAutoFit/>
            </a:bodyPr>
            <a:lstStyle/>
            <a:p>
              <a:pPr algn="ctr"/>
              <a:r>
                <a:rPr lang="en-US" sz="1100" dirty="0">
                  <a:latin typeface="Calibri"/>
                  <a:cs typeface="Calibri"/>
                </a:rPr>
                <a:t>Control Robotic Arm</a:t>
              </a:r>
            </a:p>
          </p:txBody>
        </p:sp>
        <p:sp>
          <p:nvSpPr>
            <p:cNvPr id="901" name="Arrow: Right 6">
              <a:extLst>
                <a:ext uri="{FF2B5EF4-FFF2-40B4-BE49-F238E27FC236}">
                  <a16:creationId xmlns:a16="http://schemas.microsoft.com/office/drawing/2014/main" id="{B70B7789-C036-DD45-31D1-398F45FF92BA}"/>
                </a:ext>
              </a:extLst>
            </p:cNvPr>
            <p:cNvSpPr/>
            <p:nvPr/>
          </p:nvSpPr>
          <p:spPr>
            <a:xfrm rot="5400000">
              <a:off x="10535793" y="3511408"/>
              <a:ext cx="235655" cy="303976"/>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2" name="TextBox 4">
              <a:extLst>
                <a:ext uri="{FF2B5EF4-FFF2-40B4-BE49-F238E27FC236}">
                  <a16:creationId xmlns:a16="http://schemas.microsoft.com/office/drawing/2014/main" id="{0A0AAA8A-5B13-F212-73F3-0CA922C4A739}"/>
                </a:ext>
              </a:extLst>
            </p:cNvPr>
            <p:cNvSpPr txBox="1"/>
            <p:nvPr/>
          </p:nvSpPr>
          <p:spPr>
            <a:xfrm>
              <a:off x="9546674" y="3946534"/>
              <a:ext cx="2213895" cy="448475"/>
            </a:xfrm>
            <a:prstGeom prst="rect">
              <a:avLst/>
            </a:prstGeom>
            <a:noFill/>
          </p:spPr>
          <p:txBody>
            <a:bodyPr wrap="square" lIns="121920" tIns="60960" rIns="121920" bIns="60960" rtlCol="0" anchor="t">
              <a:spAutoFit/>
            </a:bodyPr>
            <a:lstStyle/>
            <a:p>
              <a:pPr algn="ctr"/>
              <a:r>
                <a:rPr lang="en-US" sz="1100" dirty="0">
                  <a:latin typeface="Calibri"/>
                  <a:cs typeface="Calibri"/>
                </a:rPr>
                <a:t>Chinese Calligraphy</a:t>
              </a:r>
            </a:p>
          </p:txBody>
        </p:sp>
        <p:sp>
          <p:nvSpPr>
            <p:cNvPr id="903" name="TextBox 4">
              <a:extLst>
                <a:ext uri="{FF2B5EF4-FFF2-40B4-BE49-F238E27FC236}">
                  <a16:creationId xmlns:a16="http://schemas.microsoft.com/office/drawing/2014/main" id="{9A4D8D81-A87A-375F-17FF-ED465570CDB7}"/>
                </a:ext>
              </a:extLst>
            </p:cNvPr>
            <p:cNvSpPr txBox="1"/>
            <p:nvPr/>
          </p:nvSpPr>
          <p:spPr>
            <a:xfrm>
              <a:off x="9367574" y="848242"/>
              <a:ext cx="2619499" cy="448475"/>
            </a:xfrm>
            <a:prstGeom prst="rect">
              <a:avLst/>
            </a:prstGeom>
            <a:noFill/>
          </p:spPr>
          <p:txBody>
            <a:bodyPr wrap="square" lIns="121920" tIns="60960" rIns="121920" bIns="60960" rtlCol="0" anchor="t">
              <a:spAutoFit/>
            </a:bodyPr>
            <a:lstStyle/>
            <a:p>
              <a:pPr algn="ctr"/>
              <a:r>
                <a:rPr lang="en-US" sz="1100" b="1" dirty="0">
                  <a:latin typeface="Calibri"/>
                  <a:cs typeface="Calibri"/>
                </a:rPr>
                <a:t>Robot Manipulation</a:t>
              </a:r>
            </a:p>
          </p:txBody>
        </p:sp>
        <p:pic>
          <p:nvPicPr>
            <p:cNvPr id="904" name="Picture 903" descr="A graphic of a chinese character&#10;&#10;AI-generated content may be incorrect.">
              <a:extLst>
                <a:ext uri="{FF2B5EF4-FFF2-40B4-BE49-F238E27FC236}">
                  <a16:creationId xmlns:a16="http://schemas.microsoft.com/office/drawing/2014/main" id="{39A83740-79F7-11E7-6132-5877E6C202BE}"/>
                </a:ext>
              </a:extLst>
            </p:cNvPr>
            <p:cNvPicPr>
              <a:picLocks noChangeAspect="1"/>
            </p:cNvPicPr>
            <p:nvPr/>
          </p:nvPicPr>
          <p:blipFill>
            <a:blip r:embed="rId5"/>
            <a:srcRect l="22054" t="12214" r="20198" b="12368"/>
            <a:stretch/>
          </p:blipFill>
          <p:spPr>
            <a:xfrm>
              <a:off x="3825822" y="1943333"/>
              <a:ext cx="1357568" cy="1312527"/>
            </a:xfrm>
            <a:prstGeom prst="rect">
              <a:avLst/>
            </a:prstGeom>
          </p:spPr>
        </p:pic>
        <p:pic>
          <p:nvPicPr>
            <p:cNvPr id="905" name="Picture 904" descr="A graph of fitting circles&#10;&#10;AI-generated content may be incorrect.">
              <a:extLst>
                <a:ext uri="{FF2B5EF4-FFF2-40B4-BE49-F238E27FC236}">
                  <a16:creationId xmlns:a16="http://schemas.microsoft.com/office/drawing/2014/main" id="{69872CD4-466F-1B88-A265-31996E0A9FF3}"/>
                </a:ext>
              </a:extLst>
            </p:cNvPr>
            <p:cNvPicPr>
              <a:picLocks noChangeAspect="1"/>
            </p:cNvPicPr>
            <p:nvPr/>
          </p:nvPicPr>
          <p:blipFill>
            <a:blip r:embed="rId6"/>
            <a:srcRect l="22729" t="13146" r="20451" b="12640"/>
            <a:stretch/>
          </p:blipFill>
          <p:spPr>
            <a:xfrm>
              <a:off x="3847434" y="4536210"/>
              <a:ext cx="1357570" cy="1345402"/>
            </a:xfrm>
            <a:prstGeom prst="rect">
              <a:avLst/>
            </a:prstGeom>
          </p:spPr>
        </p:pic>
        <p:pic>
          <p:nvPicPr>
            <p:cNvPr id="906" name="Picture 905" descr="A screen shot of a computer graphics&#10;&#10;AI-generated content may be incorrect.">
              <a:extLst>
                <a:ext uri="{FF2B5EF4-FFF2-40B4-BE49-F238E27FC236}">
                  <a16:creationId xmlns:a16="http://schemas.microsoft.com/office/drawing/2014/main" id="{4F5BA0DD-2252-E3A2-E7F0-D739B8533042}"/>
                </a:ext>
              </a:extLst>
            </p:cNvPr>
            <p:cNvPicPr>
              <a:picLocks noChangeAspect="1"/>
            </p:cNvPicPr>
            <p:nvPr/>
          </p:nvPicPr>
          <p:blipFill>
            <a:blip r:embed="rId7"/>
            <a:srcRect l="7917" t="3416" r="3937" b="5931"/>
            <a:stretch/>
          </p:blipFill>
          <p:spPr>
            <a:xfrm>
              <a:off x="6942468" y="1906874"/>
              <a:ext cx="1334659" cy="1305536"/>
            </a:xfrm>
            <a:prstGeom prst="rect">
              <a:avLst/>
            </a:prstGeom>
          </p:spPr>
        </p:pic>
        <p:pic>
          <p:nvPicPr>
            <p:cNvPr id="907" name="Picture 906" descr="A graph with a red line drawn on it&#10;&#10;AI-generated content may be incorrect.">
              <a:extLst>
                <a:ext uri="{FF2B5EF4-FFF2-40B4-BE49-F238E27FC236}">
                  <a16:creationId xmlns:a16="http://schemas.microsoft.com/office/drawing/2014/main" id="{322FD2A7-B867-D104-1C22-1C324F325219}"/>
                </a:ext>
              </a:extLst>
            </p:cNvPr>
            <p:cNvPicPr>
              <a:picLocks noChangeAspect="1"/>
            </p:cNvPicPr>
            <p:nvPr/>
          </p:nvPicPr>
          <p:blipFill>
            <a:blip r:embed="rId8"/>
            <a:srcRect l="22558" t="14190" r="12762" b="8030"/>
            <a:stretch/>
          </p:blipFill>
          <p:spPr>
            <a:xfrm>
              <a:off x="6780957" y="4475968"/>
              <a:ext cx="1638003" cy="1493293"/>
            </a:xfrm>
            <a:prstGeom prst="rect">
              <a:avLst/>
            </a:prstGeom>
          </p:spPr>
        </p:pic>
        <p:pic>
          <p:nvPicPr>
            <p:cNvPr id="908" name="Picture 4">
              <a:extLst>
                <a:ext uri="{FF2B5EF4-FFF2-40B4-BE49-F238E27FC236}">
                  <a16:creationId xmlns:a16="http://schemas.microsoft.com/office/drawing/2014/main" id="{FA1F6726-25BC-8E39-CBAC-A1228578430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593" t="13607" r="15237" b="13912"/>
            <a:stretch/>
          </p:blipFill>
          <p:spPr bwMode="auto">
            <a:xfrm>
              <a:off x="9961611" y="1699737"/>
              <a:ext cx="1427864" cy="1612799"/>
            </a:xfrm>
            <a:prstGeom prst="rect">
              <a:avLst/>
            </a:prstGeom>
            <a:noFill/>
            <a:extLst>
              <a:ext uri="{909E8E84-426E-40DD-AFC4-6F175D3DCCD1}">
                <a14:hiddenFill xmlns:a14="http://schemas.microsoft.com/office/drawing/2010/main">
                  <a:solidFill>
                    <a:srgbClr val="FFFFFF"/>
                  </a:solidFill>
                </a14:hiddenFill>
              </a:ext>
            </a:extLst>
          </p:spPr>
        </p:pic>
        <p:pic>
          <p:nvPicPr>
            <p:cNvPr id="909" name="Picture 2">
              <a:extLst>
                <a:ext uri="{FF2B5EF4-FFF2-40B4-BE49-F238E27FC236}">
                  <a16:creationId xmlns:a16="http://schemas.microsoft.com/office/drawing/2014/main" id="{14C9660A-4809-76AF-1945-C1475C0A4C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8208" y="4367890"/>
              <a:ext cx="1538231" cy="16031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7175904"/>
      </p:ext>
    </p:extLst>
  </p:cSld>
  <p:clrMapOvr>
    <a:masterClrMapping/>
  </p:clrMapOvr>
</p:sld>
</file>

<file path=ppt/theme/theme1.xml><?xml version="1.0" encoding="utf-8"?>
<a:theme xmlns:a="http://schemas.openxmlformats.org/drawingml/2006/main" name="Write with Chinese Characters Workshop by Slidesgo">
  <a:themeElements>
    <a:clrScheme name="Simple Light">
      <a:dk1>
        <a:srgbClr val="2A2A2A"/>
      </a:dk1>
      <a:lt1>
        <a:srgbClr val="F3F3F3"/>
      </a:lt1>
      <a:dk2>
        <a:srgbClr val="BB1F1F"/>
      </a:dk2>
      <a:lt2>
        <a:srgbClr val="999999"/>
      </a:lt2>
      <a:accent1>
        <a:srgbClr val="D9D9D9"/>
      </a:accent1>
      <a:accent2>
        <a:srgbClr val="FFFFFF"/>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1867</TotalTime>
  <Words>2032</Words>
  <Application>Microsoft Office PowerPoint</Application>
  <PresentationFormat>On-screen Show (16:9)</PresentationFormat>
  <Paragraphs>228</Paragraphs>
  <Slides>39</Slides>
  <Notes>39</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Calibri</vt:lpstr>
      <vt:lpstr>Skranji</vt:lpstr>
      <vt:lpstr>Nunito</vt:lpstr>
      <vt:lpstr>Arial</vt:lpstr>
      <vt:lpstr>Write with Chinese Characters Workshop by Slidesgo</vt:lpstr>
      <vt:lpstr>Computer Vision-based Path Planning for Robot Manipulator Using Bézier Curves</vt:lpstr>
      <vt:lpstr>TABLE OF CONTENTS</vt:lpstr>
      <vt:lpstr>PROJECT OBJECTIVE</vt:lpstr>
      <vt:lpstr>Main Objective</vt:lpstr>
      <vt:lpstr>PowerPoint Presentation</vt:lpstr>
      <vt:lpstr>Because Chinese Calligraphy Visualizes 3D Trajectory</vt:lpstr>
      <vt:lpstr>METHODOLOGY</vt:lpstr>
      <vt:lpstr>Experiment Setup</vt:lpstr>
      <vt:lpstr>Workflow</vt:lpstr>
      <vt:lpstr>Computer Vision System</vt:lpstr>
      <vt:lpstr>PowerPoint Presentation</vt:lpstr>
      <vt:lpstr>and the Brush is NOT fixed on the Gripper</vt:lpstr>
      <vt:lpstr>So, I use a Camera to detect  if the brush touches the paper or not </vt:lpstr>
      <vt:lpstr>Computer Vision Dataset</vt:lpstr>
      <vt:lpstr>CNN Object Classification Model</vt:lpstr>
      <vt:lpstr>Gripper Writing Height Calibration</vt:lpstr>
      <vt:lpstr>Control Point Generation</vt:lpstr>
      <vt:lpstr>Fetch 2D Control Points</vt:lpstr>
      <vt:lpstr>Calculate 3D control points</vt:lpstr>
      <vt:lpstr>Trajectory Generation</vt:lpstr>
      <vt:lpstr>CONCEPTS</vt:lpstr>
      <vt:lpstr>But Catmull-Rom Spline is not good</vt:lpstr>
      <vt:lpstr>Modified Catmull-Rom Spline</vt:lpstr>
      <vt:lpstr>Connecting Hermite Curves</vt:lpstr>
      <vt:lpstr>Brush Correction Algorithm*</vt:lpstr>
      <vt:lpstr>Brush Correction Algorithm*</vt:lpstr>
      <vt:lpstr>Robot Manipulation</vt:lpstr>
      <vt:lpstr>User Interface</vt:lpstr>
      <vt:lpstr>New LLM Feature*</vt:lpstr>
      <vt:lpstr>PERFORMANCE EVALUATION</vt:lpstr>
      <vt:lpstr>Developed 3 Path Planning Algorithms  to compare &amp; evaluate the result</vt:lpstr>
      <vt:lpstr>Straight Line Benchmark Algorithm</vt:lpstr>
      <vt:lpstr>2D Bézier Spline Intermediate Algorithm</vt:lpstr>
      <vt:lpstr>3D Bézier Spline Final Algorithm</vt:lpstr>
      <vt:lpstr>44.53%</vt:lpstr>
      <vt:lpstr>VIDEO DEMO</vt:lpstr>
      <vt:lpstr>Demo in FYP Industry Day</vt:lpstr>
      <vt:lpstr>THANKS</vt:lpstr>
      <vt:lpstr>Questions &amp;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迪皓 張</cp:lastModifiedBy>
  <cp:revision>24</cp:revision>
  <dcterms:modified xsi:type="dcterms:W3CDTF">2025-05-12T06:29:11Z</dcterms:modified>
</cp:coreProperties>
</file>